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21" Type="http://schemas.openxmlformats.org/officeDocument/2006/relationships/slide" Target="slides/slide15.xml"/><Relationship Id="rId43" Type="http://schemas.openxmlformats.org/officeDocument/2006/relationships/slide" Target="slides/slide37.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e754dd18e2_7_72: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ge754dd18e2_7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e746792c9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e746792c9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e746792c9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e746792c9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e754dd18e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e754dd18e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754dd18e2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754dd18e2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e754dd18e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e754dd18e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e746792c99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e746792c99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e754dd18e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e754dd18e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746792c99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746792c99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e754dd18e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e754dd18e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e754dd18e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e754dd18e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e754dd18e2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e754dd18e2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e754dd18e2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e754dd18e2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e754dd18e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e754dd18e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e48f1b75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e48f1b75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e48f1b758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e48f1b758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e48f1b758e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e48f1b758e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746792c99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746792c99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e48f1b758e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e48f1b758e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e487b091f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e487b091f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487b091f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487b091f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e48f1b758e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e48f1b758e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7741177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7741177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e48f1b758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e48f1b758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48f1b758e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48f1b758e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e48f1b758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e48f1b758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48f1b758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48f1b758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e7cd26529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e7cd26529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e7cd26529d_6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e7cd26529d_6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e7cd26529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e7cd26529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e6a564e8e9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e6a564e8e9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e746792c9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e746792c9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e48f1b758e_9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e48f1b758e_9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e746792c9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e746792c9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798986b6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798986b6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e746792c9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e746792c9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bg>
      <p:bgPr>
        <a:blipFill>
          <a:blip r:embed="rId2">
            <a:alphaModFix/>
          </a:blip>
          <a:stretch>
            <a:fillRect/>
          </a:stretch>
        </a:blipFill>
      </p:bgPr>
    </p:bg>
    <p:spTree>
      <p:nvGrpSpPr>
        <p:cNvPr id="56" name="Shape 56"/>
        <p:cNvGrpSpPr/>
        <p:nvPr/>
      </p:nvGrpSpPr>
      <p:grpSpPr>
        <a:xfrm>
          <a:off x="0" y="0"/>
          <a:ext cx="0" cy="0"/>
          <a:chOff x="0" y="0"/>
          <a:chExt cx="0" cy="0"/>
        </a:xfrm>
      </p:grpSpPr>
      <p:sp>
        <p:nvSpPr>
          <p:cNvPr id="57" name="Google Shape;57;p14"/>
          <p:cNvSpPr/>
          <p:nvPr/>
        </p:nvSpPr>
        <p:spPr>
          <a:xfrm>
            <a:off x="0" y="2118762"/>
            <a:ext cx="9141714" cy="2385698"/>
          </a:xfrm>
          <a:prstGeom prst="rect">
            <a:avLst/>
          </a:prstGeom>
          <a:solidFill>
            <a:srgbClr val="262626">
              <a:alpha val="74901"/>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8" name="Google Shape;58;p14"/>
          <p:cNvSpPr/>
          <p:nvPr/>
        </p:nvSpPr>
        <p:spPr>
          <a:xfrm>
            <a:off x="0" y="2306782"/>
            <a:ext cx="9141714" cy="1979468"/>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59" name="Google Shape;59;p14"/>
          <p:cNvSpPr txBox="1"/>
          <p:nvPr>
            <p:ph type="ctrTitle"/>
          </p:nvPr>
        </p:nvSpPr>
        <p:spPr>
          <a:xfrm>
            <a:off x="800100" y="2374322"/>
            <a:ext cx="7543800" cy="1283278"/>
          </a:xfrm>
          <a:prstGeom prst="rect">
            <a:avLst/>
          </a:prstGeom>
          <a:noFill/>
          <a:ln>
            <a:noFill/>
          </a:ln>
        </p:spPr>
        <p:txBody>
          <a:bodyPr anchorCtr="0" anchor="b" bIns="34275" lIns="68575" spcFirstLastPara="1" rIns="68575" wrap="square" tIns="34275">
            <a:normAutofit/>
          </a:bodyPr>
          <a:lstStyle>
            <a:lvl1pPr lvl="0" algn="l">
              <a:lnSpc>
                <a:spcPct val="80000"/>
              </a:lnSpc>
              <a:spcBef>
                <a:spcPts val="0"/>
              </a:spcBef>
              <a:spcAft>
                <a:spcPts val="0"/>
              </a:spcAft>
              <a:buClr>
                <a:schemeClr val="lt1"/>
              </a:buClr>
              <a:buSzPts val="4100"/>
              <a:buFont typeface="Arial"/>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4"/>
          <p:cNvSpPr txBox="1"/>
          <p:nvPr>
            <p:ph idx="1" type="subTitle"/>
          </p:nvPr>
        </p:nvSpPr>
        <p:spPr>
          <a:xfrm>
            <a:off x="800100" y="3714750"/>
            <a:ext cx="7543800" cy="514350"/>
          </a:xfrm>
          <a:prstGeom prst="rect">
            <a:avLst/>
          </a:prstGeom>
          <a:noFill/>
          <a:ln>
            <a:noFill/>
          </a:ln>
        </p:spPr>
        <p:txBody>
          <a:bodyPr anchorCtr="0" anchor="t" bIns="34275" lIns="68575" spcFirstLastPara="1" rIns="68575" wrap="square" tIns="34275">
            <a:normAutofit/>
          </a:bodyPr>
          <a:lstStyle>
            <a:lvl1pPr lvl="0" algn="l">
              <a:lnSpc>
                <a:spcPct val="90000"/>
              </a:lnSpc>
              <a:spcBef>
                <a:spcPts val="0"/>
              </a:spcBef>
              <a:spcAft>
                <a:spcPts val="0"/>
              </a:spcAft>
              <a:buSzPts val="1500"/>
              <a:buNone/>
              <a:defRPr sz="1500">
                <a:solidFill>
                  <a:schemeClr val="accent1"/>
                </a:solidFill>
                <a:latin typeface="Arial"/>
                <a:ea typeface="Arial"/>
                <a:cs typeface="Arial"/>
                <a:sym typeface="Arial"/>
              </a:defRPr>
            </a:lvl1pPr>
            <a:lvl2pPr lvl="1" algn="ctr">
              <a:lnSpc>
                <a:spcPct val="90000"/>
              </a:lnSpc>
              <a:spcBef>
                <a:spcPts val="800"/>
              </a:spcBef>
              <a:spcAft>
                <a:spcPts val="0"/>
              </a:spcAft>
              <a:buSzPts val="1500"/>
              <a:buNone/>
              <a:defRPr sz="1500"/>
            </a:lvl2pPr>
            <a:lvl3pPr lvl="2" algn="ctr">
              <a:lnSpc>
                <a:spcPct val="90000"/>
              </a:lnSpc>
              <a:spcBef>
                <a:spcPts val="600"/>
              </a:spcBef>
              <a:spcAft>
                <a:spcPts val="0"/>
              </a:spcAft>
              <a:buSzPts val="1400"/>
              <a:buNone/>
              <a:defRPr sz="1400"/>
            </a:lvl3pPr>
            <a:lvl4pPr lvl="3" algn="ctr">
              <a:lnSpc>
                <a:spcPct val="90000"/>
              </a:lnSpc>
              <a:spcBef>
                <a:spcPts val="600"/>
              </a:spcBef>
              <a:spcAft>
                <a:spcPts val="0"/>
              </a:spcAft>
              <a:buSzPts val="1200"/>
              <a:buNone/>
              <a:defRPr sz="1200"/>
            </a:lvl4pPr>
            <a:lvl5pPr lvl="4" algn="ctr">
              <a:lnSpc>
                <a:spcPct val="90000"/>
              </a:lnSpc>
              <a:spcBef>
                <a:spcPts val="600"/>
              </a:spcBef>
              <a:spcAft>
                <a:spcPts val="0"/>
              </a:spcAft>
              <a:buSzPts val="1200"/>
              <a:buNone/>
              <a:defRPr sz="1200"/>
            </a:lvl5pPr>
            <a:lvl6pPr lvl="5" algn="ctr">
              <a:lnSpc>
                <a:spcPct val="90000"/>
              </a:lnSpc>
              <a:spcBef>
                <a:spcPts val="600"/>
              </a:spcBef>
              <a:spcAft>
                <a:spcPts val="0"/>
              </a:spcAft>
              <a:buSzPts val="1200"/>
              <a:buNone/>
              <a:defRPr sz="1200"/>
            </a:lvl6pPr>
            <a:lvl7pPr lvl="6" algn="ctr">
              <a:lnSpc>
                <a:spcPct val="90000"/>
              </a:lnSpc>
              <a:spcBef>
                <a:spcPts val="600"/>
              </a:spcBef>
              <a:spcAft>
                <a:spcPts val="0"/>
              </a:spcAft>
              <a:buSzPts val="1200"/>
              <a:buNone/>
              <a:defRPr sz="1200"/>
            </a:lvl7pPr>
            <a:lvl8pPr lvl="7" algn="ctr">
              <a:lnSpc>
                <a:spcPct val="90000"/>
              </a:lnSpc>
              <a:spcBef>
                <a:spcPts val="600"/>
              </a:spcBef>
              <a:spcAft>
                <a:spcPts val="0"/>
              </a:spcAft>
              <a:buSzPts val="1200"/>
              <a:buNone/>
              <a:defRPr sz="1200"/>
            </a:lvl8pPr>
            <a:lvl9pPr lvl="8" algn="ctr">
              <a:lnSpc>
                <a:spcPct val="90000"/>
              </a:lnSpc>
              <a:spcBef>
                <a:spcPts val="600"/>
              </a:spcBef>
              <a:spcAft>
                <a:spcPts val="0"/>
              </a:spcAft>
              <a:buSzPts val="1200"/>
              <a:buNone/>
              <a:defRPr sz="12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contenido" type="obj">
  <p:cSld name="OBJECT">
    <p:spTree>
      <p:nvGrpSpPr>
        <p:cNvPr id="61" name="Shape 61"/>
        <p:cNvGrpSpPr/>
        <p:nvPr/>
      </p:nvGrpSpPr>
      <p:grpSpPr>
        <a:xfrm>
          <a:off x="0" y="0"/>
          <a:ext cx="0" cy="0"/>
          <a:chOff x="0" y="0"/>
          <a:chExt cx="0" cy="0"/>
        </a:xfrm>
      </p:grpSpPr>
      <p:sp>
        <p:nvSpPr>
          <p:cNvPr id="62" name="Google Shape;62;p15"/>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1143000" y="1371600"/>
            <a:ext cx="6858000" cy="3200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298450" lvl="4" marL="2286000" algn="l">
              <a:lnSpc>
                <a:spcPct val="90000"/>
              </a:lnSpc>
              <a:spcBef>
                <a:spcPts val="600"/>
              </a:spcBef>
              <a:spcAft>
                <a:spcPts val="0"/>
              </a:spcAft>
              <a:buSzPts val="11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64" name="Google Shape;64;p15"/>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5"/>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67" name="Shape 67"/>
        <p:cNvGrpSpPr/>
        <p:nvPr/>
      </p:nvGrpSpPr>
      <p:grpSpPr>
        <a:xfrm>
          <a:off x="0" y="0"/>
          <a:ext cx="0" cy="0"/>
          <a:chOff x="0" y="0"/>
          <a:chExt cx="0" cy="0"/>
        </a:xfrm>
      </p:grpSpPr>
      <p:sp>
        <p:nvSpPr>
          <p:cNvPr id="68" name="Google Shape;68;p16"/>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9" name="Google Shape;69;p16"/>
          <p:cNvSpPr txBox="1"/>
          <p:nvPr>
            <p:ph idx="1" type="body"/>
          </p:nvPr>
        </p:nvSpPr>
        <p:spPr>
          <a:xfrm>
            <a:off x="1143000" y="1369219"/>
            <a:ext cx="3257550" cy="320278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298450" lvl="5" marL="2743200" algn="l">
              <a:lnSpc>
                <a:spcPct val="90000"/>
              </a:lnSpc>
              <a:spcBef>
                <a:spcPts val="600"/>
              </a:spcBef>
              <a:spcAft>
                <a:spcPts val="0"/>
              </a:spcAft>
              <a:buSzPts val="1100"/>
              <a:buChar char="•"/>
              <a:defRPr sz="1100"/>
            </a:lvl6pPr>
            <a:lvl7pPr indent="-298450" lvl="6" marL="3200400" algn="l">
              <a:lnSpc>
                <a:spcPct val="90000"/>
              </a:lnSpc>
              <a:spcBef>
                <a:spcPts val="600"/>
              </a:spcBef>
              <a:spcAft>
                <a:spcPts val="0"/>
              </a:spcAft>
              <a:buSzPts val="1100"/>
              <a:buChar char="•"/>
              <a:defRPr sz="1100"/>
            </a:lvl7pPr>
            <a:lvl8pPr indent="-298450" lvl="7" marL="3657600" algn="l">
              <a:lnSpc>
                <a:spcPct val="90000"/>
              </a:lnSpc>
              <a:spcBef>
                <a:spcPts val="600"/>
              </a:spcBef>
              <a:spcAft>
                <a:spcPts val="0"/>
              </a:spcAft>
              <a:buSzPts val="1100"/>
              <a:buChar char="•"/>
              <a:defRPr sz="1100"/>
            </a:lvl8pPr>
            <a:lvl9pPr indent="-298450" lvl="8" marL="4114800" algn="l">
              <a:lnSpc>
                <a:spcPct val="90000"/>
              </a:lnSpc>
              <a:spcBef>
                <a:spcPts val="600"/>
              </a:spcBef>
              <a:spcAft>
                <a:spcPts val="0"/>
              </a:spcAft>
              <a:buSzPts val="1100"/>
              <a:buChar char="•"/>
              <a:defRPr sz="1100"/>
            </a:lvl9pPr>
          </a:lstStyle>
          <a:p/>
        </p:txBody>
      </p:sp>
      <p:sp>
        <p:nvSpPr>
          <p:cNvPr id="70" name="Google Shape;70;p16"/>
          <p:cNvSpPr txBox="1"/>
          <p:nvPr>
            <p:ph idx="2" type="body"/>
          </p:nvPr>
        </p:nvSpPr>
        <p:spPr>
          <a:xfrm>
            <a:off x="4743450" y="1369219"/>
            <a:ext cx="3257550" cy="320278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298450" lvl="5" marL="2743200" algn="l">
              <a:lnSpc>
                <a:spcPct val="90000"/>
              </a:lnSpc>
              <a:spcBef>
                <a:spcPts val="600"/>
              </a:spcBef>
              <a:spcAft>
                <a:spcPts val="0"/>
              </a:spcAft>
              <a:buSzPts val="1100"/>
              <a:buChar char="•"/>
              <a:defRPr sz="1100"/>
            </a:lvl6pPr>
            <a:lvl7pPr indent="-298450" lvl="6" marL="3200400" algn="l">
              <a:lnSpc>
                <a:spcPct val="90000"/>
              </a:lnSpc>
              <a:spcBef>
                <a:spcPts val="600"/>
              </a:spcBef>
              <a:spcAft>
                <a:spcPts val="0"/>
              </a:spcAft>
              <a:buSzPts val="1100"/>
              <a:buChar char="•"/>
              <a:defRPr sz="1100"/>
            </a:lvl7pPr>
            <a:lvl8pPr indent="-298450" lvl="7" marL="3657600" algn="l">
              <a:lnSpc>
                <a:spcPct val="90000"/>
              </a:lnSpc>
              <a:spcBef>
                <a:spcPts val="600"/>
              </a:spcBef>
              <a:spcAft>
                <a:spcPts val="0"/>
              </a:spcAft>
              <a:buSzPts val="1100"/>
              <a:buChar char="•"/>
              <a:defRPr sz="1100"/>
            </a:lvl8pPr>
            <a:lvl9pPr indent="-298450" lvl="8" marL="4114800" algn="l">
              <a:lnSpc>
                <a:spcPct val="90000"/>
              </a:lnSpc>
              <a:spcBef>
                <a:spcPts val="600"/>
              </a:spcBef>
              <a:spcAft>
                <a:spcPts val="0"/>
              </a:spcAft>
              <a:buSzPts val="1100"/>
              <a:buChar char="•"/>
              <a:defRPr sz="1100"/>
            </a:lvl9pPr>
          </a:lstStyle>
          <a:p/>
        </p:txBody>
      </p:sp>
      <p:sp>
        <p:nvSpPr>
          <p:cNvPr id="71" name="Google Shape;71;p16"/>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6"/>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6"/>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74" name="Shape 74"/>
        <p:cNvGrpSpPr/>
        <p:nvPr/>
      </p:nvGrpSpPr>
      <p:grpSpPr>
        <a:xfrm>
          <a:off x="0" y="0"/>
          <a:ext cx="0" cy="0"/>
          <a:chOff x="0" y="0"/>
          <a:chExt cx="0" cy="0"/>
        </a:xfrm>
      </p:grpSpPr>
      <p:sp>
        <p:nvSpPr>
          <p:cNvPr id="75" name="Google Shape;75;p17"/>
          <p:cNvSpPr txBox="1"/>
          <p:nvPr>
            <p:ph type="title"/>
          </p:nvPr>
        </p:nvSpPr>
        <p:spPr>
          <a:xfrm>
            <a:off x="1143000" y="1371600"/>
            <a:ext cx="6858000" cy="20574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lt1"/>
              </a:buClr>
              <a:buSzPts val="4100"/>
              <a:buFont typeface="Arial"/>
              <a:buNone/>
              <a:defRPr sz="4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6" name="Google Shape;76;p17"/>
          <p:cNvSpPr txBox="1"/>
          <p:nvPr>
            <p:ph idx="1" type="body"/>
          </p:nvPr>
        </p:nvSpPr>
        <p:spPr>
          <a:xfrm>
            <a:off x="1143000" y="3442097"/>
            <a:ext cx="6858000" cy="1129903"/>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500"/>
              <a:buNone/>
              <a:defRPr sz="1500">
                <a:solidFill>
                  <a:schemeClr val="accent1"/>
                </a:solidFill>
                <a:latin typeface="Arial"/>
                <a:ea typeface="Arial"/>
                <a:cs typeface="Arial"/>
                <a:sym typeface="Arial"/>
              </a:defRPr>
            </a:lvl1pPr>
            <a:lvl2pPr indent="-228600" lvl="1" marL="914400" algn="l">
              <a:lnSpc>
                <a:spcPct val="90000"/>
              </a:lnSpc>
              <a:spcBef>
                <a:spcPts val="800"/>
              </a:spcBef>
              <a:spcAft>
                <a:spcPts val="0"/>
              </a:spcAft>
              <a:buSzPts val="1500"/>
              <a:buNone/>
              <a:defRPr sz="1500"/>
            </a:lvl2pPr>
            <a:lvl3pPr indent="-228600" lvl="2" marL="1371600" algn="l">
              <a:lnSpc>
                <a:spcPct val="90000"/>
              </a:lnSpc>
              <a:spcBef>
                <a:spcPts val="600"/>
              </a:spcBef>
              <a:spcAft>
                <a:spcPts val="0"/>
              </a:spcAft>
              <a:buSzPts val="1400"/>
              <a:buNone/>
              <a:defRPr sz="1400"/>
            </a:lvl3pPr>
            <a:lvl4pPr indent="-228600" lvl="3" marL="1828800" algn="l">
              <a:lnSpc>
                <a:spcPct val="90000"/>
              </a:lnSpc>
              <a:spcBef>
                <a:spcPts val="600"/>
              </a:spcBef>
              <a:spcAft>
                <a:spcPts val="0"/>
              </a:spcAft>
              <a:buSzPts val="1200"/>
              <a:buNone/>
              <a:defRPr sz="1200"/>
            </a:lvl4pPr>
            <a:lvl5pPr indent="-228600" lvl="4" marL="2286000" algn="l">
              <a:lnSpc>
                <a:spcPct val="90000"/>
              </a:lnSpc>
              <a:spcBef>
                <a:spcPts val="600"/>
              </a:spcBef>
              <a:spcAft>
                <a:spcPts val="0"/>
              </a:spcAft>
              <a:buSzPts val="1200"/>
              <a:buNone/>
              <a:defRPr sz="1200"/>
            </a:lvl5pPr>
            <a:lvl6pPr indent="-228600" lvl="5" marL="2743200" algn="l">
              <a:lnSpc>
                <a:spcPct val="90000"/>
              </a:lnSpc>
              <a:spcBef>
                <a:spcPts val="600"/>
              </a:spcBef>
              <a:spcAft>
                <a:spcPts val="0"/>
              </a:spcAft>
              <a:buSzPts val="1200"/>
              <a:buNone/>
              <a:defRPr sz="1200"/>
            </a:lvl6pPr>
            <a:lvl7pPr indent="-228600" lvl="6" marL="3200400" algn="l">
              <a:lnSpc>
                <a:spcPct val="90000"/>
              </a:lnSpc>
              <a:spcBef>
                <a:spcPts val="600"/>
              </a:spcBef>
              <a:spcAft>
                <a:spcPts val="0"/>
              </a:spcAft>
              <a:buSzPts val="1200"/>
              <a:buNone/>
              <a:defRPr sz="1200"/>
            </a:lvl7pPr>
            <a:lvl8pPr indent="-228600" lvl="7" marL="3657600" algn="l">
              <a:lnSpc>
                <a:spcPct val="90000"/>
              </a:lnSpc>
              <a:spcBef>
                <a:spcPts val="600"/>
              </a:spcBef>
              <a:spcAft>
                <a:spcPts val="0"/>
              </a:spcAft>
              <a:buSzPts val="1200"/>
              <a:buNone/>
              <a:defRPr sz="1200"/>
            </a:lvl8pPr>
            <a:lvl9pPr indent="-228600" lvl="8" marL="4114800" algn="l">
              <a:lnSpc>
                <a:spcPct val="90000"/>
              </a:lnSpc>
              <a:spcBef>
                <a:spcPts val="600"/>
              </a:spcBef>
              <a:spcAft>
                <a:spcPts val="0"/>
              </a:spcAft>
              <a:buSzPts val="1200"/>
              <a:buNone/>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77" name="Shape 77"/>
        <p:cNvGrpSpPr/>
        <p:nvPr/>
      </p:nvGrpSpPr>
      <p:grpSpPr>
        <a:xfrm>
          <a:off x="0" y="0"/>
          <a:ext cx="0" cy="0"/>
          <a:chOff x="0" y="0"/>
          <a:chExt cx="0" cy="0"/>
        </a:xfrm>
      </p:grpSpPr>
      <p:sp>
        <p:nvSpPr>
          <p:cNvPr id="78" name="Google Shape;78;p18"/>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8"/>
          <p:cNvSpPr txBox="1"/>
          <p:nvPr>
            <p:ph idx="1" type="body"/>
          </p:nvPr>
        </p:nvSpPr>
        <p:spPr>
          <a:xfrm>
            <a:off x="1145286" y="1371600"/>
            <a:ext cx="3257550" cy="51435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0"/>
              </a:spcBef>
              <a:spcAft>
                <a:spcPts val="0"/>
              </a:spcAft>
              <a:buSzPts val="1700"/>
              <a:buNone/>
              <a:defRPr b="0" sz="1700">
                <a:solidFill>
                  <a:schemeClr val="lt1"/>
                </a:solidFill>
              </a:defRPr>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80" name="Google Shape;80;p18"/>
          <p:cNvSpPr txBox="1"/>
          <p:nvPr>
            <p:ph idx="2" type="body"/>
          </p:nvPr>
        </p:nvSpPr>
        <p:spPr>
          <a:xfrm>
            <a:off x="1145286" y="1885950"/>
            <a:ext cx="3257550" cy="268605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298450" lvl="5" marL="2743200" algn="l">
              <a:lnSpc>
                <a:spcPct val="90000"/>
              </a:lnSpc>
              <a:spcBef>
                <a:spcPts val="600"/>
              </a:spcBef>
              <a:spcAft>
                <a:spcPts val="0"/>
              </a:spcAft>
              <a:buSzPts val="1100"/>
              <a:buChar char="•"/>
              <a:defRPr sz="1100"/>
            </a:lvl6pPr>
            <a:lvl7pPr indent="-298450" lvl="6" marL="3200400" algn="l">
              <a:lnSpc>
                <a:spcPct val="90000"/>
              </a:lnSpc>
              <a:spcBef>
                <a:spcPts val="600"/>
              </a:spcBef>
              <a:spcAft>
                <a:spcPts val="0"/>
              </a:spcAft>
              <a:buSzPts val="1100"/>
              <a:buChar char="•"/>
              <a:defRPr sz="1100"/>
            </a:lvl7pPr>
            <a:lvl8pPr indent="-298450" lvl="7" marL="3657600" algn="l">
              <a:lnSpc>
                <a:spcPct val="90000"/>
              </a:lnSpc>
              <a:spcBef>
                <a:spcPts val="600"/>
              </a:spcBef>
              <a:spcAft>
                <a:spcPts val="0"/>
              </a:spcAft>
              <a:buSzPts val="1100"/>
              <a:buChar char="•"/>
              <a:defRPr sz="1100"/>
            </a:lvl8pPr>
            <a:lvl9pPr indent="-298450" lvl="8" marL="4114800" algn="l">
              <a:lnSpc>
                <a:spcPct val="90000"/>
              </a:lnSpc>
              <a:spcBef>
                <a:spcPts val="600"/>
              </a:spcBef>
              <a:spcAft>
                <a:spcPts val="0"/>
              </a:spcAft>
              <a:buSzPts val="1100"/>
              <a:buChar char="•"/>
              <a:defRPr sz="1100"/>
            </a:lvl9pPr>
          </a:lstStyle>
          <a:p/>
        </p:txBody>
      </p:sp>
      <p:sp>
        <p:nvSpPr>
          <p:cNvPr id="81" name="Google Shape;81;p18"/>
          <p:cNvSpPr txBox="1"/>
          <p:nvPr>
            <p:ph idx="3" type="body"/>
          </p:nvPr>
        </p:nvSpPr>
        <p:spPr>
          <a:xfrm>
            <a:off x="4745736" y="1371600"/>
            <a:ext cx="3257550" cy="514350"/>
          </a:xfrm>
          <a:prstGeom prst="rect">
            <a:avLst/>
          </a:prstGeom>
          <a:noFill/>
          <a:ln>
            <a:noFill/>
          </a:ln>
        </p:spPr>
        <p:txBody>
          <a:bodyPr anchorCtr="0" anchor="ctr" bIns="34275" lIns="68575" spcFirstLastPara="1" rIns="68575" wrap="square" tIns="34275">
            <a:normAutofit/>
          </a:bodyPr>
          <a:lstStyle>
            <a:lvl1pPr indent="-228600" lvl="0" marL="457200" algn="l">
              <a:lnSpc>
                <a:spcPct val="90000"/>
              </a:lnSpc>
              <a:spcBef>
                <a:spcPts val="0"/>
              </a:spcBef>
              <a:spcAft>
                <a:spcPts val="0"/>
              </a:spcAft>
              <a:buSzPts val="1700"/>
              <a:buNone/>
              <a:defRPr b="0" sz="1700">
                <a:solidFill>
                  <a:schemeClr val="lt1"/>
                </a:solidFill>
              </a:defRPr>
            </a:lvl1pPr>
            <a:lvl2pPr indent="-228600" lvl="1" marL="914400" algn="l">
              <a:lnSpc>
                <a:spcPct val="90000"/>
              </a:lnSpc>
              <a:spcBef>
                <a:spcPts val="800"/>
              </a:spcBef>
              <a:spcAft>
                <a:spcPts val="0"/>
              </a:spcAft>
              <a:buSzPts val="1500"/>
              <a:buNone/>
              <a:defRPr b="1" sz="1500"/>
            </a:lvl2pPr>
            <a:lvl3pPr indent="-228600" lvl="2" marL="1371600" algn="l">
              <a:lnSpc>
                <a:spcPct val="90000"/>
              </a:lnSpc>
              <a:spcBef>
                <a:spcPts val="600"/>
              </a:spcBef>
              <a:spcAft>
                <a:spcPts val="0"/>
              </a:spcAft>
              <a:buSzPts val="1400"/>
              <a:buNone/>
              <a:defRPr b="1" sz="1400"/>
            </a:lvl3pPr>
            <a:lvl4pPr indent="-228600" lvl="3" marL="1828800" algn="l">
              <a:lnSpc>
                <a:spcPct val="90000"/>
              </a:lnSpc>
              <a:spcBef>
                <a:spcPts val="600"/>
              </a:spcBef>
              <a:spcAft>
                <a:spcPts val="0"/>
              </a:spcAft>
              <a:buSzPts val="1200"/>
              <a:buNone/>
              <a:defRPr b="1" sz="1200"/>
            </a:lvl4pPr>
            <a:lvl5pPr indent="-228600" lvl="4" marL="2286000" algn="l">
              <a:lnSpc>
                <a:spcPct val="90000"/>
              </a:lnSpc>
              <a:spcBef>
                <a:spcPts val="600"/>
              </a:spcBef>
              <a:spcAft>
                <a:spcPts val="0"/>
              </a:spcAft>
              <a:buSzPts val="1200"/>
              <a:buNone/>
              <a:defRPr b="1" sz="1200"/>
            </a:lvl5pPr>
            <a:lvl6pPr indent="-228600" lvl="5" marL="2743200" algn="l">
              <a:lnSpc>
                <a:spcPct val="90000"/>
              </a:lnSpc>
              <a:spcBef>
                <a:spcPts val="600"/>
              </a:spcBef>
              <a:spcAft>
                <a:spcPts val="0"/>
              </a:spcAft>
              <a:buSzPts val="1200"/>
              <a:buNone/>
              <a:defRPr b="1" sz="1200"/>
            </a:lvl6pPr>
            <a:lvl7pPr indent="-228600" lvl="6" marL="3200400" algn="l">
              <a:lnSpc>
                <a:spcPct val="90000"/>
              </a:lnSpc>
              <a:spcBef>
                <a:spcPts val="600"/>
              </a:spcBef>
              <a:spcAft>
                <a:spcPts val="0"/>
              </a:spcAft>
              <a:buSzPts val="1200"/>
              <a:buNone/>
              <a:defRPr b="1" sz="1200"/>
            </a:lvl7pPr>
            <a:lvl8pPr indent="-228600" lvl="7" marL="3657600" algn="l">
              <a:lnSpc>
                <a:spcPct val="90000"/>
              </a:lnSpc>
              <a:spcBef>
                <a:spcPts val="600"/>
              </a:spcBef>
              <a:spcAft>
                <a:spcPts val="0"/>
              </a:spcAft>
              <a:buSzPts val="1200"/>
              <a:buNone/>
              <a:defRPr b="1" sz="1200"/>
            </a:lvl8pPr>
            <a:lvl9pPr indent="-228600" lvl="8" marL="4114800" algn="l">
              <a:lnSpc>
                <a:spcPct val="90000"/>
              </a:lnSpc>
              <a:spcBef>
                <a:spcPts val="600"/>
              </a:spcBef>
              <a:spcAft>
                <a:spcPts val="0"/>
              </a:spcAft>
              <a:buSzPts val="1200"/>
              <a:buNone/>
              <a:defRPr b="1" sz="1200"/>
            </a:lvl9pPr>
          </a:lstStyle>
          <a:p/>
        </p:txBody>
      </p:sp>
      <p:sp>
        <p:nvSpPr>
          <p:cNvPr id="82" name="Google Shape;82;p18"/>
          <p:cNvSpPr txBox="1"/>
          <p:nvPr>
            <p:ph idx="4" type="body"/>
          </p:nvPr>
        </p:nvSpPr>
        <p:spPr>
          <a:xfrm>
            <a:off x="4745736" y="1885950"/>
            <a:ext cx="3257550" cy="2686051"/>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298450" lvl="5" marL="2743200" algn="l">
              <a:lnSpc>
                <a:spcPct val="90000"/>
              </a:lnSpc>
              <a:spcBef>
                <a:spcPts val="600"/>
              </a:spcBef>
              <a:spcAft>
                <a:spcPts val="0"/>
              </a:spcAft>
              <a:buSzPts val="1100"/>
              <a:buChar char="•"/>
              <a:defRPr sz="1100"/>
            </a:lvl6pPr>
            <a:lvl7pPr indent="-298450" lvl="6" marL="3200400" algn="l">
              <a:lnSpc>
                <a:spcPct val="90000"/>
              </a:lnSpc>
              <a:spcBef>
                <a:spcPts val="600"/>
              </a:spcBef>
              <a:spcAft>
                <a:spcPts val="0"/>
              </a:spcAft>
              <a:buSzPts val="1100"/>
              <a:buChar char="•"/>
              <a:defRPr sz="1100"/>
            </a:lvl7pPr>
            <a:lvl8pPr indent="-298450" lvl="7" marL="3657600" algn="l">
              <a:lnSpc>
                <a:spcPct val="90000"/>
              </a:lnSpc>
              <a:spcBef>
                <a:spcPts val="600"/>
              </a:spcBef>
              <a:spcAft>
                <a:spcPts val="0"/>
              </a:spcAft>
              <a:buSzPts val="1100"/>
              <a:buChar char="•"/>
              <a:defRPr sz="1100"/>
            </a:lvl8pPr>
            <a:lvl9pPr indent="-298450" lvl="8" marL="4114800" algn="l">
              <a:lnSpc>
                <a:spcPct val="90000"/>
              </a:lnSpc>
              <a:spcBef>
                <a:spcPts val="600"/>
              </a:spcBef>
              <a:spcAft>
                <a:spcPts val="0"/>
              </a:spcAft>
              <a:buSzPts val="1100"/>
              <a:buChar char="•"/>
              <a:defRPr sz="1100"/>
            </a:lvl9pPr>
          </a:lstStyle>
          <a:p/>
        </p:txBody>
      </p:sp>
      <p:sp>
        <p:nvSpPr>
          <p:cNvPr id="83" name="Google Shape;83;p18"/>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8"/>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8"/>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86" name="Shape 86"/>
        <p:cNvGrpSpPr/>
        <p:nvPr/>
      </p:nvGrpSpPr>
      <p:grpSpPr>
        <a:xfrm>
          <a:off x="0" y="0"/>
          <a:ext cx="0" cy="0"/>
          <a:chOff x="0" y="0"/>
          <a:chExt cx="0" cy="0"/>
        </a:xfrm>
      </p:grpSpPr>
      <p:sp>
        <p:nvSpPr>
          <p:cNvPr id="87" name="Google Shape;87;p19"/>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9"/>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19"/>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9"/>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91" name="Shape 91"/>
        <p:cNvGrpSpPr/>
        <p:nvPr/>
      </p:nvGrpSpPr>
      <p:grpSpPr>
        <a:xfrm>
          <a:off x="0" y="0"/>
          <a:ext cx="0" cy="0"/>
          <a:chOff x="0" y="0"/>
          <a:chExt cx="0" cy="0"/>
        </a:xfrm>
      </p:grpSpPr>
      <p:sp>
        <p:nvSpPr>
          <p:cNvPr id="92" name="Google Shape;92;p20"/>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0"/>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0"/>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95" name="Shape 95"/>
        <p:cNvGrpSpPr/>
        <p:nvPr/>
      </p:nvGrpSpPr>
      <p:grpSpPr>
        <a:xfrm>
          <a:off x="0" y="0"/>
          <a:ext cx="0" cy="0"/>
          <a:chOff x="0" y="0"/>
          <a:chExt cx="0" cy="0"/>
        </a:xfrm>
      </p:grpSpPr>
      <p:sp>
        <p:nvSpPr>
          <p:cNvPr id="96" name="Google Shape;96;p21"/>
          <p:cNvSpPr txBox="1"/>
          <p:nvPr>
            <p:ph type="title"/>
          </p:nvPr>
        </p:nvSpPr>
        <p:spPr>
          <a:xfrm>
            <a:off x="6001940" y="1200150"/>
            <a:ext cx="2341960" cy="1371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600"/>
              <a:buFont typeface="Arial"/>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1"/>
          <p:cNvSpPr txBox="1"/>
          <p:nvPr>
            <p:ph idx="1" type="body"/>
          </p:nvPr>
        </p:nvSpPr>
        <p:spPr>
          <a:xfrm>
            <a:off x="570309" y="571500"/>
            <a:ext cx="4800600" cy="400050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1400"/>
              </a:spcBef>
              <a:spcAft>
                <a:spcPts val="0"/>
              </a:spcAft>
              <a:buSzPts val="1500"/>
              <a:buChar char="•"/>
              <a:defRPr sz="1500"/>
            </a:lvl1pPr>
            <a:lvl2pPr indent="-317500" lvl="1" marL="914400" algn="l">
              <a:lnSpc>
                <a:spcPct val="90000"/>
              </a:lnSpc>
              <a:spcBef>
                <a:spcPts val="800"/>
              </a:spcBef>
              <a:spcAft>
                <a:spcPts val="0"/>
              </a:spcAft>
              <a:buSzPts val="1400"/>
              <a:buChar char="•"/>
              <a:defRPr sz="1400"/>
            </a:lvl2pPr>
            <a:lvl3pPr indent="-304800" lvl="2" marL="1371600" algn="l">
              <a:lnSpc>
                <a:spcPct val="90000"/>
              </a:lnSpc>
              <a:spcBef>
                <a:spcPts val="600"/>
              </a:spcBef>
              <a:spcAft>
                <a:spcPts val="0"/>
              </a:spcAft>
              <a:buSzPts val="1200"/>
              <a:buChar char="•"/>
              <a:defRPr sz="1200"/>
            </a:lvl3pPr>
            <a:lvl4pPr indent="-298450" lvl="3" marL="1828800" algn="l">
              <a:lnSpc>
                <a:spcPct val="90000"/>
              </a:lnSpc>
              <a:spcBef>
                <a:spcPts val="600"/>
              </a:spcBef>
              <a:spcAft>
                <a:spcPts val="0"/>
              </a:spcAft>
              <a:buSzPts val="1100"/>
              <a:buChar char="•"/>
              <a:defRPr sz="1100"/>
            </a:lvl4pPr>
            <a:lvl5pPr indent="-298450" lvl="4" marL="2286000" algn="l">
              <a:lnSpc>
                <a:spcPct val="90000"/>
              </a:lnSpc>
              <a:spcBef>
                <a:spcPts val="600"/>
              </a:spcBef>
              <a:spcAft>
                <a:spcPts val="0"/>
              </a:spcAft>
              <a:buSzPts val="1100"/>
              <a:buChar char="•"/>
              <a:defRPr sz="1100"/>
            </a:lvl5pPr>
            <a:lvl6pPr indent="-298450" lvl="5" marL="2743200" algn="l">
              <a:lnSpc>
                <a:spcPct val="90000"/>
              </a:lnSpc>
              <a:spcBef>
                <a:spcPts val="600"/>
              </a:spcBef>
              <a:spcAft>
                <a:spcPts val="0"/>
              </a:spcAft>
              <a:buSzPts val="1100"/>
              <a:buChar char="•"/>
              <a:defRPr sz="1100"/>
            </a:lvl6pPr>
            <a:lvl7pPr indent="-298450" lvl="6" marL="3200400" algn="l">
              <a:lnSpc>
                <a:spcPct val="90000"/>
              </a:lnSpc>
              <a:spcBef>
                <a:spcPts val="600"/>
              </a:spcBef>
              <a:spcAft>
                <a:spcPts val="0"/>
              </a:spcAft>
              <a:buSzPts val="1100"/>
              <a:buChar char="•"/>
              <a:defRPr sz="1100"/>
            </a:lvl7pPr>
            <a:lvl8pPr indent="-298450" lvl="7" marL="3657600" algn="l">
              <a:lnSpc>
                <a:spcPct val="90000"/>
              </a:lnSpc>
              <a:spcBef>
                <a:spcPts val="600"/>
              </a:spcBef>
              <a:spcAft>
                <a:spcPts val="0"/>
              </a:spcAft>
              <a:buSzPts val="1100"/>
              <a:buChar char="•"/>
              <a:defRPr sz="1100"/>
            </a:lvl8pPr>
            <a:lvl9pPr indent="-298450" lvl="8" marL="4114800" algn="l">
              <a:lnSpc>
                <a:spcPct val="90000"/>
              </a:lnSpc>
              <a:spcBef>
                <a:spcPts val="600"/>
              </a:spcBef>
              <a:spcAft>
                <a:spcPts val="0"/>
              </a:spcAft>
              <a:buSzPts val="1100"/>
              <a:buChar char="•"/>
              <a:defRPr sz="1100"/>
            </a:lvl9pPr>
          </a:lstStyle>
          <a:p/>
        </p:txBody>
      </p:sp>
      <p:sp>
        <p:nvSpPr>
          <p:cNvPr id="98" name="Google Shape;98;p21"/>
          <p:cNvSpPr txBox="1"/>
          <p:nvPr>
            <p:ph idx="2" type="body"/>
          </p:nvPr>
        </p:nvSpPr>
        <p:spPr>
          <a:xfrm>
            <a:off x="6000779" y="2571750"/>
            <a:ext cx="2343121" cy="1371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200"/>
              <a:buNone/>
              <a:defRPr sz="12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99" name="Google Shape;99;p21"/>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1"/>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1" name="Google Shape;101;p21"/>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0" i="0" sz="600" u="none" cap="none" strike="noStrike">
                <a:solidFill>
                  <a:srgbClr val="D8D8D8"/>
                </a:solidFill>
                <a:latin typeface="Arial"/>
                <a:ea typeface="Arial"/>
                <a:cs typeface="Arial"/>
                <a:sym typeface="Arial"/>
              </a:defRPr>
            </a:lvl1pPr>
            <a:lvl2pPr indent="0" lvl="1" marL="0" algn="r">
              <a:spcBef>
                <a:spcPts val="0"/>
              </a:spcBef>
              <a:buNone/>
              <a:defRPr b="0" i="0" sz="600" u="none" cap="none" strike="noStrike">
                <a:solidFill>
                  <a:srgbClr val="D8D8D8"/>
                </a:solidFill>
                <a:latin typeface="Arial"/>
                <a:ea typeface="Arial"/>
                <a:cs typeface="Arial"/>
                <a:sym typeface="Arial"/>
              </a:defRPr>
            </a:lvl2pPr>
            <a:lvl3pPr indent="0" lvl="2" marL="0" algn="r">
              <a:spcBef>
                <a:spcPts val="0"/>
              </a:spcBef>
              <a:buNone/>
              <a:defRPr b="0" i="0" sz="600" u="none" cap="none" strike="noStrike">
                <a:solidFill>
                  <a:srgbClr val="D8D8D8"/>
                </a:solidFill>
                <a:latin typeface="Arial"/>
                <a:ea typeface="Arial"/>
                <a:cs typeface="Arial"/>
                <a:sym typeface="Arial"/>
              </a:defRPr>
            </a:lvl3pPr>
            <a:lvl4pPr indent="0" lvl="3" marL="0" algn="r">
              <a:spcBef>
                <a:spcPts val="0"/>
              </a:spcBef>
              <a:buNone/>
              <a:defRPr b="0" i="0" sz="600" u="none" cap="none" strike="noStrike">
                <a:solidFill>
                  <a:srgbClr val="D8D8D8"/>
                </a:solidFill>
                <a:latin typeface="Arial"/>
                <a:ea typeface="Arial"/>
                <a:cs typeface="Arial"/>
                <a:sym typeface="Arial"/>
              </a:defRPr>
            </a:lvl4pPr>
            <a:lvl5pPr indent="0" lvl="4" marL="0" algn="r">
              <a:spcBef>
                <a:spcPts val="0"/>
              </a:spcBef>
              <a:buNone/>
              <a:defRPr b="0" i="0" sz="600" u="none" cap="none" strike="noStrike">
                <a:solidFill>
                  <a:srgbClr val="D8D8D8"/>
                </a:solidFill>
                <a:latin typeface="Arial"/>
                <a:ea typeface="Arial"/>
                <a:cs typeface="Arial"/>
                <a:sym typeface="Arial"/>
              </a:defRPr>
            </a:lvl5pPr>
            <a:lvl6pPr indent="0" lvl="5" marL="0" algn="r">
              <a:spcBef>
                <a:spcPts val="0"/>
              </a:spcBef>
              <a:buNone/>
              <a:defRPr b="0" i="0" sz="600" u="none" cap="none" strike="noStrike">
                <a:solidFill>
                  <a:srgbClr val="D8D8D8"/>
                </a:solidFill>
                <a:latin typeface="Arial"/>
                <a:ea typeface="Arial"/>
                <a:cs typeface="Arial"/>
                <a:sym typeface="Arial"/>
              </a:defRPr>
            </a:lvl6pPr>
            <a:lvl7pPr indent="0" lvl="6" marL="0" algn="r">
              <a:spcBef>
                <a:spcPts val="0"/>
              </a:spcBef>
              <a:buNone/>
              <a:defRPr b="0" i="0" sz="600" u="none" cap="none" strike="noStrike">
                <a:solidFill>
                  <a:srgbClr val="D8D8D8"/>
                </a:solidFill>
                <a:latin typeface="Arial"/>
                <a:ea typeface="Arial"/>
                <a:cs typeface="Arial"/>
                <a:sym typeface="Arial"/>
              </a:defRPr>
            </a:lvl7pPr>
            <a:lvl8pPr indent="0" lvl="7" marL="0" algn="r">
              <a:spcBef>
                <a:spcPts val="0"/>
              </a:spcBef>
              <a:buNone/>
              <a:defRPr b="0" i="0" sz="600" u="none" cap="none" strike="noStrike">
                <a:solidFill>
                  <a:srgbClr val="D8D8D8"/>
                </a:solidFill>
                <a:latin typeface="Arial"/>
                <a:ea typeface="Arial"/>
                <a:cs typeface="Arial"/>
                <a:sym typeface="Arial"/>
              </a:defRPr>
            </a:lvl8pPr>
            <a:lvl9pPr indent="0" lvl="8" marL="0" algn="r">
              <a:spcBef>
                <a:spcPts val="0"/>
              </a:spcBef>
              <a:buNone/>
              <a:defRPr b="0" i="0" sz="600" u="none" cap="none" strike="noStrike">
                <a:solidFill>
                  <a:srgbClr val="D8D8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102" name="Shape 102"/>
        <p:cNvGrpSpPr/>
        <p:nvPr/>
      </p:nvGrpSpPr>
      <p:grpSpPr>
        <a:xfrm>
          <a:off x="0" y="0"/>
          <a:ext cx="0" cy="0"/>
          <a:chOff x="0" y="0"/>
          <a:chExt cx="0" cy="0"/>
        </a:xfrm>
      </p:grpSpPr>
      <p:sp>
        <p:nvSpPr>
          <p:cNvPr id="103" name="Google Shape;103;p22"/>
          <p:cNvSpPr/>
          <p:nvPr/>
        </p:nvSpPr>
        <p:spPr>
          <a:xfrm>
            <a:off x="483068" y="480060"/>
            <a:ext cx="5006340" cy="4183380"/>
          </a:xfrm>
          <a:prstGeom prst="rect">
            <a:avLst/>
          </a:prstGeom>
          <a:solidFill>
            <a:srgbClr val="000000"/>
          </a:solidFill>
          <a:ln cap="flat" cmpd="sng" w="1016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200" u="none" cap="none" strike="noStrike">
              <a:solidFill>
                <a:schemeClr val="lt1"/>
              </a:solidFill>
              <a:latin typeface="Arial"/>
              <a:ea typeface="Arial"/>
              <a:cs typeface="Arial"/>
              <a:sym typeface="Arial"/>
            </a:endParaRPr>
          </a:p>
        </p:txBody>
      </p:sp>
      <p:sp>
        <p:nvSpPr>
          <p:cNvPr id="104" name="Google Shape;104;p22"/>
          <p:cNvSpPr txBox="1"/>
          <p:nvPr>
            <p:ph type="title"/>
          </p:nvPr>
        </p:nvSpPr>
        <p:spPr>
          <a:xfrm>
            <a:off x="5998464" y="1200150"/>
            <a:ext cx="2345436" cy="1371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2600"/>
              <a:buFont typeface="Arial"/>
              <a:buNone/>
              <a:defRPr sz="26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5" name="Google Shape;105;p22"/>
          <p:cNvSpPr/>
          <p:nvPr>
            <p:ph idx="2" type="pic"/>
          </p:nvPr>
        </p:nvSpPr>
        <p:spPr>
          <a:xfrm>
            <a:off x="585938" y="582930"/>
            <a:ext cx="4800600" cy="3977640"/>
          </a:xfrm>
          <a:prstGeom prst="rect">
            <a:avLst/>
          </a:prstGeom>
          <a:noFill/>
          <a:ln>
            <a:noFill/>
          </a:ln>
        </p:spPr>
        <p:txBody>
          <a:bodyPr anchorCtr="0" anchor="t" bIns="34275" lIns="68575" spcFirstLastPara="1" rIns="68575" wrap="square" tIns="342900">
            <a:noAutofit/>
          </a:bodyPr>
          <a:lstStyle>
            <a:lvl1pPr lvl="0" marR="0" rtl="0" algn="ctr">
              <a:lnSpc>
                <a:spcPct val="90000"/>
              </a:lnSpc>
              <a:spcBef>
                <a:spcPts val="1400"/>
              </a:spcBef>
              <a:spcAft>
                <a:spcPts val="0"/>
              </a:spcAft>
              <a:buClr>
                <a:schemeClr val="accent1"/>
              </a:buClr>
              <a:buSzPts val="1500"/>
              <a:buFont typeface="Arial"/>
              <a:buNone/>
              <a:defRPr b="0" i="0" sz="1500" u="none" cap="none" strike="noStrike">
                <a:solidFill>
                  <a:srgbClr val="D8D8D8"/>
                </a:solidFill>
                <a:latin typeface="Arial"/>
                <a:ea typeface="Arial"/>
                <a:cs typeface="Arial"/>
                <a:sym typeface="Arial"/>
              </a:defRPr>
            </a:lvl1pPr>
            <a:lvl2pPr lvl="1" marR="0" rtl="0" algn="l">
              <a:lnSpc>
                <a:spcPct val="90000"/>
              </a:lnSpc>
              <a:spcBef>
                <a:spcPts val="800"/>
              </a:spcBef>
              <a:spcAft>
                <a:spcPts val="0"/>
              </a:spcAft>
              <a:buClr>
                <a:schemeClr val="accent1"/>
              </a:buClr>
              <a:buSzPts val="2100"/>
              <a:buFont typeface="Arial"/>
              <a:buNone/>
              <a:defRPr b="0" i="0" sz="2100" u="none" cap="none" strike="noStrike">
                <a:solidFill>
                  <a:srgbClr val="D8D8D8"/>
                </a:solidFill>
                <a:latin typeface="Arial"/>
                <a:ea typeface="Arial"/>
                <a:cs typeface="Arial"/>
                <a:sym typeface="Arial"/>
              </a:defRPr>
            </a:lvl2pPr>
            <a:lvl3pPr lvl="2" marR="0" rtl="0" algn="l">
              <a:lnSpc>
                <a:spcPct val="90000"/>
              </a:lnSpc>
              <a:spcBef>
                <a:spcPts val="600"/>
              </a:spcBef>
              <a:spcAft>
                <a:spcPts val="0"/>
              </a:spcAft>
              <a:buClr>
                <a:schemeClr val="accent1"/>
              </a:buClr>
              <a:buSzPts val="1800"/>
              <a:buFont typeface="Arial"/>
              <a:buNone/>
              <a:defRPr b="0" i="0" sz="1800" u="none" cap="none" strike="noStrike">
                <a:solidFill>
                  <a:srgbClr val="D8D8D8"/>
                </a:solidFill>
                <a:latin typeface="Arial"/>
                <a:ea typeface="Arial"/>
                <a:cs typeface="Arial"/>
                <a:sym typeface="Arial"/>
              </a:defRPr>
            </a:lvl3pPr>
            <a:lvl4pPr lvl="3" marR="0" rtl="0" algn="l">
              <a:lnSpc>
                <a:spcPct val="90000"/>
              </a:lnSpc>
              <a:spcBef>
                <a:spcPts val="600"/>
              </a:spcBef>
              <a:spcAft>
                <a:spcPts val="0"/>
              </a:spcAft>
              <a:buClr>
                <a:schemeClr val="accent1"/>
              </a:buClr>
              <a:buSzPts val="1500"/>
              <a:buFont typeface="Arial"/>
              <a:buNone/>
              <a:defRPr b="0" i="0" sz="1500" u="none" cap="none" strike="noStrike">
                <a:solidFill>
                  <a:srgbClr val="D8D8D8"/>
                </a:solidFill>
                <a:latin typeface="Arial"/>
                <a:ea typeface="Arial"/>
                <a:cs typeface="Arial"/>
                <a:sym typeface="Arial"/>
              </a:defRPr>
            </a:lvl4pPr>
            <a:lvl5pPr lvl="4" marR="0" rtl="0" algn="l">
              <a:lnSpc>
                <a:spcPct val="90000"/>
              </a:lnSpc>
              <a:spcBef>
                <a:spcPts val="600"/>
              </a:spcBef>
              <a:spcAft>
                <a:spcPts val="0"/>
              </a:spcAft>
              <a:buClr>
                <a:schemeClr val="accent1"/>
              </a:buClr>
              <a:buSzPts val="1500"/>
              <a:buFont typeface="Arial"/>
              <a:buNone/>
              <a:defRPr b="0" i="0" sz="1500" u="none" cap="none" strike="noStrike">
                <a:solidFill>
                  <a:srgbClr val="D8D8D8"/>
                </a:solidFill>
                <a:latin typeface="Arial"/>
                <a:ea typeface="Arial"/>
                <a:cs typeface="Arial"/>
                <a:sym typeface="Arial"/>
              </a:defRPr>
            </a:lvl5pPr>
            <a:lvl6pPr lvl="5"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Arial"/>
                <a:ea typeface="Arial"/>
                <a:cs typeface="Arial"/>
                <a:sym typeface="Arial"/>
              </a:defRPr>
            </a:lvl6pPr>
            <a:lvl7pPr lvl="6"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Arial"/>
                <a:ea typeface="Arial"/>
                <a:cs typeface="Arial"/>
                <a:sym typeface="Arial"/>
              </a:defRPr>
            </a:lvl7pPr>
            <a:lvl8pPr lvl="7"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Arial"/>
                <a:ea typeface="Arial"/>
                <a:cs typeface="Arial"/>
                <a:sym typeface="Arial"/>
              </a:defRPr>
            </a:lvl8pPr>
            <a:lvl9pPr lvl="8" marR="0" rtl="0" algn="l">
              <a:lnSpc>
                <a:spcPct val="90000"/>
              </a:lnSpc>
              <a:spcBef>
                <a:spcPts val="600"/>
              </a:spcBef>
              <a:spcAft>
                <a:spcPts val="0"/>
              </a:spcAft>
              <a:buClr>
                <a:schemeClr val="accent1"/>
              </a:buClr>
              <a:buSzPts val="1500"/>
              <a:buFont typeface="Arial"/>
              <a:buNone/>
              <a:defRPr b="0" i="0" sz="1500" u="none" cap="none" strike="noStrike">
                <a:solidFill>
                  <a:schemeClr val="lt1"/>
                </a:solidFill>
                <a:latin typeface="Arial"/>
                <a:ea typeface="Arial"/>
                <a:cs typeface="Arial"/>
                <a:sym typeface="Arial"/>
              </a:defRPr>
            </a:lvl9pPr>
          </a:lstStyle>
          <a:p/>
        </p:txBody>
      </p:sp>
      <p:sp>
        <p:nvSpPr>
          <p:cNvPr id="106" name="Google Shape;106;p22"/>
          <p:cNvSpPr txBox="1"/>
          <p:nvPr>
            <p:ph idx="1" type="body"/>
          </p:nvPr>
        </p:nvSpPr>
        <p:spPr>
          <a:xfrm>
            <a:off x="5998464" y="2571750"/>
            <a:ext cx="2345436" cy="13716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0"/>
              </a:spcBef>
              <a:spcAft>
                <a:spcPts val="0"/>
              </a:spcAft>
              <a:buSzPts val="1200"/>
              <a:buNone/>
              <a:defRPr sz="1200"/>
            </a:lvl1pPr>
            <a:lvl2pPr indent="-228600" lvl="1" marL="914400" algn="l">
              <a:lnSpc>
                <a:spcPct val="90000"/>
              </a:lnSpc>
              <a:spcBef>
                <a:spcPts val="800"/>
              </a:spcBef>
              <a:spcAft>
                <a:spcPts val="0"/>
              </a:spcAft>
              <a:buSzPts val="1100"/>
              <a:buNone/>
              <a:defRPr sz="1100"/>
            </a:lvl2pPr>
            <a:lvl3pPr indent="-228600" lvl="2" marL="1371600" algn="l">
              <a:lnSpc>
                <a:spcPct val="90000"/>
              </a:lnSpc>
              <a:spcBef>
                <a:spcPts val="600"/>
              </a:spcBef>
              <a:spcAft>
                <a:spcPts val="0"/>
              </a:spcAft>
              <a:buSzPts val="900"/>
              <a:buNone/>
              <a:defRPr sz="900"/>
            </a:lvl3pPr>
            <a:lvl4pPr indent="-228600" lvl="3" marL="1828800" algn="l">
              <a:lnSpc>
                <a:spcPct val="90000"/>
              </a:lnSpc>
              <a:spcBef>
                <a:spcPts val="600"/>
              </a:spcBef>
              <a:spcAft>
                <a:spcPts val="0"/>
              </a:spcAft>
              <a:buSzPts val="800"/>
              <a:buNone/>
              <a:defRPr sz="800"/>
            </a:lvl4pPr>
            <a:lvl5pPr indent="-228600" lvl="4" marL="2286000" algn="l">
              <a:lnSpc>
                <a:spcPct val="90000"/>
              </a:lnSpc>
              <a:spcBef>
                <a:spcPts val="600"/>
              </a:spcBef>
              <a:spcAft>
                <a:spcPts val="0"/>
              </a:spcAft>
              <a:buSzPts val="800"/>
              <a:buNone/>
              <a:defRPr sz="800"/>
            </a:lvl5pPr>
            <a:lvl6pPr indent="-228600" lvl="5" marL="2743200" algn="l">
              <a:lnSpc>
                <a:spcPct val="90000"/>
              </a:lnSpc>
              <a:spcBef>
                <a:spcPts val="600"/>
              </a:spcBef>
              <a:spcAft>
                <a:spcPts val="0"/>
              </a:spcAft>
              <a:buSzPts val="800"/>
              <a:buNone/>
              <a:defRPr sz="800"/>
            </a:lvl6pPr>
            <a:lvl7pPr indent="-228600" lvl="6" marL="3200400" algn="l">
              <a:lnSpc>
                <a:spcPct val="90000"/>
              </a:lnSpc>
              <a:spcBef>
                <a:spcPts val="600"/>
              </a:spcBef>
              <a:spcAft>
                <a:spcPts val="0"/>
              </a:spcAft>
              <a:buSzPts val="800"/>
              <a:buNone/>
              <a:defRPr sz="800"/>
            </a:lvl7pPr>
            <a:lvl8pPr indent="-228600" lvl="7" marL="3657600" algn="l">
              <a:lnSpc>
                <a:spcPct val="90000"/>
              </a:lnSpc>
              <a:spcBef>
                <a:spcPts val="600"/>
              </a:spcBef>
              <a:spcAft>
                <a:spcPts val="0"/>
              </a:spcAft>
              <a:buSzPts val="800"/>
              <a:buNone/>
              <a:defRPr sz="800"/>
            </a:lvl8pPr>
            <a:lvl9pPr indent="-228600" lvl="8" marL="4114800" algn="l">
              <a:lnSpc>
                <a:spcPct val="90000"/>
              </a:lnSpc>
              <a:spcBef>
                <a:spcPts val="600"/>
              </a:spcBef>
              <a:spcAft>
                <a:spcPts val="0"/>
              </a:spcAft>
              <a:buSzPts val="800"/>
              <a:buNone/>
              <a:defRPr sz="800"/>
            </a:lvl9pPr>
          </a:lstStyle>
          <a:p/>
        </p:txBody>
      </p:sp>
      <p:sp>
        <p:nvSpPr>
          <p:cNvPr id="107" name="Google Shape;107;p22"/>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8" name="Google Shape;108;p22"/>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22"/>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110" name="Shape 110"/>
        <p:cNvGrpSpPr/>
        <p:nvPr/>
      </p:nvGrpSpPr>
      <p:grpSpPr>
        <a:xfrm>
          <a:off x="0" y="0"/>
          <a:ext cx="0" cy="0"/>
          <a:chOff x="0" y="0"/>
          <a:chExt cx="0" cy="0"/>
        </a:xfrm>
      </p:grpSpPr>
      <p:sp>
        <p:nvSpPr>
          <p:cNvPr id="111" name="Google Shape;111;p23"/>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2" name="Google Shape;112;p23"/>
          <p:cNvSpPr txBox="1"/>
          <p:nvPr>
            <p:ph idx="1" type="body"/>
          </p:nvPr>
        </p:nvSpPr>
        <p:spPr>
          <a:xfrm rot="5400000">
            <a:off x="2971800" y="-457200"/>
            <a:ext cx="3200400" cy="68580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113" name="Google Shape;113;p23"/>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4" name="Google Shape;114;p23"/>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3"/>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116" name="Shape 116"/>
        <p:cNvGrpSpPr/>
        <p:nvPr/>
      </p:nvGrpSpPr>
      <p:grpSpPr>
        <a:xfrm>
          <a:off x="0" y="0"/>
          <a:ext cx="0" cy="0"/>
          <a:chOff x="0" y="0"/>
          <a:chExt cx="0" cy="0"/>
        </a:xfrm>
      </p:grpSpPr>
      <p:sp>
        <p:nvSpPr>
          <p:cNvPr id="117" name="Google Shape;117;p24"/>
          <p:cNvSpPr txBox="1"/>
          <p:nvPr>
            <p:ph type="title"/>
          </p:nvPr>
        </p:nvSpPr>
        <p:spPr>
          <a:xfrm rot="5400000">
            <a:off x="5157787" y="1728787"/>
            <a:ext cx="4229101" cy="1457325"/>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accent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8" name="Google Shape;118;p24"/>
          <p:cNvSpPr txBox="1"/>
          <p:nvPr>
            <p:ph idx="1" type="body"/>
          </p:nvPr>
        </p:nvSpPr>
        <p:spPr>
          <a:xfrm rot="5400000">
            <a:off x="1671637" y="-185738"/>
            <a:ext cx="4229101" cy="528637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1400"/>
              </a:spcBef>
              <a:spcAft>
                <a:spcPts val="0"/>
              </a:spcAft>
              <a:buSzPts val="1400"/>
              <a:buChar char="•"/>
              <a:defRPr/>
            </a:lvl1pPr>
            <a:lvl2pPr indent="-317500" lvl="1" marL="914400" algn="l">
              <a:lnSpc>
                <a:spcPct val="90000"/>
              </a:lnSpc>
              <a:spcBef>
                <a:spcPts val="800"/>
              </a:spcBef>
              <a:spcAft>
                <a:spcPts val="0"/>
              </a:spcAft>
              <a:buSzPts val="1400"/>
              <a:buChar char="•"/>
              <a:defRPr/>
            </a:lvl2pPr>
            <a:lvl3pPr indent="-317500" lvl="2" marL="1371600" algn="l">
              <a:lnSpc>
                <a:spcPct val="90000"/>
              </a:lnSpc>
              <a:spcBef>
                <a:spcPts val="600"/>
              </a:spcBef>
              <a:spcAft>
                <a:spcPts val="0"/>
              </a:spcAft>
              <a:buSzPts val="1400"/>
              <a:buChar char="•"/>
              <a:defRPr/>
            </a:lvl3pPr>
            <a:lvl4pPr indent="-317500" lvl="3" marL="1828800" algn="l">
              <a:lnSpc>
                <a:spcPct val="90000"/>
              </a:lnSpc>
              <a:spcBef>
                <a:spcPts val="600"/>
              </a:spcBef>
              <a:spcAft>
                <a:spcPts val="0"/>
              </a:spcAft>
              <a:buSzPts val="1400"/>
              <a:buChar char="•"/>
              <a:defRPr/>
            </a:lvl4pPr>
            <a:lvl5pPr indent="-317500" lvl="4" marL="2286000" algn="l">
              <a:lnSpc>
                <a:spcPct val="90000"/>
              </a:lnSpc>
              <a:spcBef>
                <a:spcPts val="600"/>
              </a:spcBef>
              <a:spcAft>
                <a:spcPts val="0"/>
              </a:spcAft>
              <a:buSzPts val="14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600"/>
              </a:spcBef>
              <a:spcAft>
                <a:spcPts val="0"/>
              </a:spcAft>
              <a:buSzPts val="1400"/>
              <a:buChar char="•"/>
              <a:defRPr/>
            </a:lvl7pPr>
            <a:lvl8pPr indent="-317500" lvl="7" marL="3657600" algn="l">
              <a:lnSpc>
                <a:spcPct val="90000"/>
              </a:lnSpc>
              <a:spcBef>
                <a:spcPts val="600"/>
              </a:spcBef>
              <a:spcAft>
                <a:spcPts val="0"/>
              </a:spcAft>
              <a:buSzPts val="1400"/>
              <a:buChar char="•"/>
              <a:defRPr/>
            </a:lvl8pPr>
            <a:lvl9pPr indent="-317500" lvl="8" marL="4114800" algn="l">
              <a:lnSpc>
                <a:spcPct val="90000"/>
              </a:lnSpc>
              <a:spcBef>
                <a:spcPts val="600"/>
              </a:spcBef>
              <a:spcAft>
                <a:spcPts val="0"/>
              </a:spcAft>
              <a:buSzPts val="1400"/>
              <a:buChar char="•"/>
              <a:defRPr/>
            </a:lvl9pPr>
          </a:lstStyle>
          <a:p/>
        </p:txBody>
      </p:sp>
      <p:sp>
        <p:nvSpPr>
          <p:cNvPr id="119" name="Google Shape;119;p24"/>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4"/>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4"/>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1143000" y="342900"/>
            <a:ext cx="6858000" cy="857250"/>
          </a:xfrm>
          <a:prstGeom prst="rect">
            <a:avLst/>
          </a:prstGeom>
          <a:noFill/>
          <a:ln>
            <a:noFill/>
          </a:ln>
        </p:spPr>
        <p:txBody>
          <a:bodyPr anchorCtr="0" anchor="b" bIns="34275" lIns="68575" spcFirstLastPara="1" rIns="68575" wrap="square" tIns="34275">
            <a:normAutofit/>
          </a:bodyPr>
          <a:lstStyle>
            <a:lvl1pPr lvl="0" marR="0" rtl="0" algn="l">
              <a:lnSpc>
                <a:spcPct val="90000"/>
              </a:lnSpc>
              <a:spcBef>
                <a:spcPts val="0"/>
              </a:spcBef>
              <a:spcAft>
                <a:spcPts val="0"/>
              </a:spcAft>
              <a:buClr>
                <a:schemeClr val="accent1"/>
              </a:buClr>
              <a:buSzPts val="2600"/>
              <a:buFont typeface="Arial"/>
              <a:buNone/>
              <a:defRPr b="0" i="0" sz="2600" u="none" cap="none" strike="noStrike">
                <a:solidFill>
                  <a:schemeClr val="accent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1143000" y="1371600"/>
            <a:ext cx="6858000" cy="32004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1400"/>
              </a:spcBef>
              <a:spcAft>
                <a:spcPts val="0"/>
              </a:spcAft>
              <a:buClr>
                <a:schemeClr val="accent1"/>
              </a:buClr>
              <a:buSzPts val="1500"/>
              <a:buFont typeface="Arial"/>
              <a:buChar char="•"/>
              <a:defRPr b="0" i="0" sz="1500" u="none" cap="none" strike="noStrike">
                <a:solidFill>
                  <a:srgbClr val="D8D8D8"/>
                </a:solidFill>
                <a:latin typeface="Arial"/>
                <a:ea typeface="Arial"/>
                <a:cs typeface="Arial"/>
                <a:sym typeface="Arial"/>
              </a:defRPr>
            </a:lvl1pPr>
            <a:lvl2pPr indent="-317500" lvl="1" marL="914400" marR="0" rtl="0" algn="l">
              <a:lnSpc>
                <a:spcPct val="90000"/>
              </a:lnSpc>
              <a:spcBef>
                <a:spcPts val="800"/>
              </a:spcBef>
              <a:spcAft>
                <a:spcPts val="0"/>
              </a:spcAft>
              <a:buClr>
                <a:schemeClr val="accent1"/>
              </a:buClr>
              <a:buSzPts val="1400"/>
              <a:buFont typeface="Arial"/>
              <a:buChar char="•"/>
              <a:defRPr b="0" i="0" sz="1400" u="none" cap="none" strike="noStrike">
                <a:solidFill>
                  <a:srgbClr val="D8D8D8"/>
                </a:solidFill>
                <a:latin typeface="Arial"/>
                <a:ea typeface="Arial"/>
                <a:cs typeface="Arial"/>
                <a:sym typeface="Arial"/>
              </a:defRPr>
            </a:lvl2pPr>
            <a:lvl3pPr indent="-304800" lvl="2" marL="1371600" marR="0" rtl="0" algn="l">
              <a:lnSpc>
                <a:spcPct val="90000"/>
              </a:lnSpc>
              <a:spcBef>
                <a:spcPts val="600"/>
              </a:spcBef>
              <a:spcAft>
                <a:spcPts val="0"/>
              </a:spcAft>
              <a:buClr>
                <a:schemeClr val="accent1"/>
              </a:buClr>
              <a:buSzPts val="1200"/>
              <a:buFont typeface="Arial"/>
              <a:buChar char="•"/>
              <a:defRPr b="0" i="0" sz="1200" u="none" cap="none" strike="noStrike">
                <a:solidFill>
                  <a:srgbClr val="D8D8D8"/>
                </a:solidFill>
                <a:latin typeface="Arial"/>
                <a:ea typeface="Arial"/>
                <a:cs typeface="Arial"/>
                <a:sym typeface="Arial"/>
              </a:defRPr>
            </a:lvl3pPr>
            <a:lvl4pPr indent="-298450" lvl="3" marL="1828800" marR="0" rtl="0" algn="l">
              <a:lnSpc>
                <a:spcPct val="90000"/>
              </a:lnSpc>
              <a:spcBef>
                <a:spcPts val="600"/>
              </a:spcBef>
              <a:spcAft>
                <a:spcPts val="0"/>
              </a:spcAft>
              <a:buClr>
                <a:schemeClr val="accent1"/>
              </a:buClr>
              <a:buSzPts val="1100"/>
              <a:buFont typeface="Arial"/>
              <a:buChar char="•"/>
              <a:defRPr b="0" i="0" sz="1100" u="none" cap="none" strike="noStrike">
                <a:solidFill>
                  <a:srgbClr val="D8D8D8"/>
                </a:solidFill>
                <a:latin typeface="Arial"/>
                <a:ea typeface="Arial"/>
                <a:cs typeface="Arial"/>
                <a:sym typeface="Arial"/>
              </a:defRPr>
            </a:lvl4pPr>
            <a:lvl5pPr indent="-298450" lvl="4" marL="2286000" marR="0" rtl="0" algn="l">
              <a:lnSpc>
                <a:spcPct val="90000"/>
              </a:lnSpc>
              <a:spcBef>
                <a:spcPts val="600"/>
              </a:spcBef>
              <a:spcAft>
                <a:spcPts val="0"/>
              </a:spcAft>
              <a:buClr>
                <a:schemeClr val="accent1"/>
              </a:buClr>
              <a:buSzPts val="1100"/>
              <a:buFont typeface="Arial"/>
              <a:buChar char="•"/>
              <a:defRPr b="0" i="0" sz="1100" u="none" cap="none" strike="noStrike">
                <a:solidFill>
                  <a:srgbClr val="D8D8D8"/>
                </a:solidFill>
                <a:latin typeface="Arial"/>
                <a:ea typeface="Arial"/>
                <a:cs typeface="Arial"/>
                <a:sym typeface="Arial"/>
              </a:defRPr>
            </a:lvl5pPr>
            <a:lvl6pPr indent="-298450" lvl="5" marL="27432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Arial"/>
                <a:ea typeface="Arial"/>
                <a:cs typeface="Arial"/>
                <a:sym typeface="Arial"/>
              </a:defRPr>
            </a:lvl6pPr>
            <a:lvl7pPr indent="-298450" lvl="6" marL="32004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Arial"/>
                <a:ea typeface="Arial"/>
                <a:cs typeface="Arial"/>
                <a:sym typeface="Arial"/>
              </a:defRPr>
            </a:lvl7pPr>
            <a:lvl8pPr indent="-298450" lvl="7" marL="36576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Arial"/>
                <a:ea typeface="Arial"/>
                <a:cs typeface="Arial"/>
                <a:sym typeface="Arial"/>
              </a:defRPr>
            </a:lvl8pPr>
            <a:lvl9pPr indent="-298450" lvl="8" marL="4114800" marR="0" rtl="0" algn="l">
              <a:lnSpc>
                <a:spcPct val="90000"/>
              </a:lnSpc>
              <a:spcBef>
                <a:spcPts val="600"/>
              </a:spcBef>
              <a:spcAft>
                <a:spcPts val="0"/>
              </a:spcAft>
              <a:buClr>
                <a:schemeClr val="accent1"/>
              </a:buClr>
              <a:buSzPts val="1100"/>
              <a:buFont typeface="Arial"/>
              <a:buChar char="•"/>
              <a:defRPr b="0" i="0" sz="1100" u="none" cap="none" strike="noStrike">
                <a:solidFill>
                  <a:schemeClr val="lt1"/>
                </a:solidFill>
                <a:latin typeface="Arial"/>
                <a:ea typeface="Arial"/>
                <a:cs typeface="Arial"/>
                <a:sym typeface="Arial"/>
              </a:defRPr>
            </a:lvl9pPr>
          </a:lstStyle>
          <a:p/>
        </p:txBody>
      </p:sp>
      <p:sp>
        <p:nvSpPr>
          <p:cNvPr id="53" name="Google Shape;53;p13"/>
          <p:cNvSpPr txBox="1"/>
          <p:nvPr>
            <p:ph idx="10" type="dt"/>
          </p:nvPr>
        </p:nvSpPr>
        <p:spPr>
          <a:xfrm>
            <a:off x="6457950" y="4772025"/>
            <a:ext cx="742950" cy="192882"/>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0" i="0" sz="600" u="none" cap="none" strike="noStrike">
                <a:solidFill>
                  <a:srgbClr val="D8D8D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4" name="Google Shape;54;p13"/>
          <p:cNvSpPr txBox="1"/>
          <p:nvPr>
            <p:ph idx="11" type="ftr"/>
          </p:nvPr>
        </p:nvSpPr>
        <p:spPr>
          <a:xfrm>
            <a:off x="1143000" y="4772025"/>
            <a:ext cx="5161165" cy="192882"/>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600" u="none" cap="none" strike="noStrike">
                <a:solidFill>
                  <a:srgbClr val="D8D8D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lt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lt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lt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lt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lt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lt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lt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lt1"/>
                </a:solidFill>
                <a:latin typeface="Arial"/>
                <a:ea typeface="Arial"/>
                <a:cs typeface="Arial"/>
                <a:sym typeface="Arial"/>
              </a:defRPr>
            </a:lvl9pPr>
          </a:lstStyle>
          <a:p/>
        </p:txBody>
      </p:sp>
      <p:sp>
        <p:nvSpPr>
          <p:cNvPr id="55" name="Google Shape;55;p13"/>
          <p:cNvSpPr txBox="1"/>
          <p:nvPr>
            <p:ph idx="12" type="sldNum"/>
          </p:nvPr>
        </p:nvSpPr>
        <p:spPr>
          <a:xfrm>
            <a:off x="7372350" y="4772025"/>
            <a:ext cx="628650" cy="192882"/>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600" u="none" cap="none" strike="noStrike">
                <a:solidFill>
                  <a:srgbClr val="D8D8D8"/>
                </a:solidFill>
                <a:latin typeface="Arial"/>
                <a:ea typeface="Arial"/>
                <a:cs typeface="Arial"/>
                <a:sym typeface="Arial"/>
              </a:defRPr>
            </a:lvl1pPr>
            <a:lvl2pPr indent="0" lvl="1" marL="0" marR="0" rtl="0" algn="r">
              <a:spcBef>
                <a:spcPts val="0"/>
              </a:spcBef>
              <a:buNone/>
              <a:defRPr b="0" i="0" sz="600" u="none" cap="none" strike="noStrike">
                <a:solidFill>
                  <a:srgbClr val="D8D8D8"/>
                </a:solidFill>
                <a:latin typeface="Arial"/>
                <a:ea typeface="Arial"/>
                <a:cs typeface="Arial"/>
                <a:sym typeface="Arial"/>
              </a:defRPr>
            </a:lvl2pPr>
            <a:lvl3pPr indent="0" lvl="2" marL="0" marR="0" rtl="0" algn="r">
              <a:spcBef>
                <a:spcPts val="0"/>
              </a:spcBef>
              <a:buNone/>
              <a:defRPr b="0" i="0" sz="600" u="none" cap="none" strike="noStrike">
                <a:solidFill>
                  <a:srgbClr val="D8D8D8"/>
                </a:solidFill>
                <a:latin typeface="Arial"/>
                <a:ea typeface="Arial"/>
                <a:cs typeface="Arial"/>
                <a:sym typeface="Arial"/>
              </a:defRPr>
            </a:lvl3pPr>
            <a:lvl4pPr indent="0" lvl="3" marL="0" marR="0" rtl="0" algn="r">
              <a:spcBef>
                <a:spcPts val="0"/>
              </a:spcBef>
              <a:buNone/>
              <a:defRPr b="0" i="0" sz="600" u="none" cap="none" strike="noStrike">
                <a:solidFill>
                  <a:srgbClr val="D8D8D8"/>
                </a:solidFill>
                <a:latin typeface="Arial"/>
                <a:ea typeface="Arial"/>
                <a:cs typeface="Arial"/>
                <a:sym typeface="Arial"/>
              </a:defRPr>
            </a:lvl4pPr>
            <a:lvl5pPr indent="0" lvl="4" marL="0" marR="0" rtl="0" algn="r">
              <a:spcBef>
                <a:spcPts val="0"/>
              </a:spcBef>
              <a:buNone/>
              <a:defRPr b="0" i="0" sz="600" u="none" cap="none" strike="noStrike">
                <a:solidFill>
                  <a:srgbClr val="D8D8D8"/>
                </a:solidFill>
                <a:latin typeface="Arial"/>
                <a:ea typeface="Arial"/>
                <a:cs typeface="Arial"/>
                <a:sym typeface="Arial"/>
              </a:defRPr>
            </a:lvl5pPr>
            <a:lvl6pPr indent="0" lvl="5" marL="0" marR="0" rtl="0" algn="r">
              <a:spcBef>
                <a:spcPts val="0"/>
              </a:spcBef>
              <a:buNone/>
              <a:defRPr b="0" i="0" sz="600" u="none" cap="none" strike="noStrike">
                <a:solidFill>
                  <a:srgbClr val="D8D8D8"/>
                </a:solidFill>
                <a:latin typeface="Arial"/>
                <a:ea typeface="Arial"/>
                <a:cs typeface="Arial"/>
                <a:sym typeface="Arial"/>
              </a:defRPr>
            </a:lvl6pPr>
            <a:lvl7pPr indent="0" lvl="6" marL="0" marR="0" rtl="0" algn="r">
              <a:spcBef>
                <a:spcPts val="0"/>
              </a:spcBef>
              <a:buNone/>
              <a:defRPr b="0" i="0" sz="600" u="none" cap="none" strike="noStrike">
                <a:solidFill>
                  <a:srgbClr val="D8D8D8"/>
                </a:solidFill>
                <a:latin typeface="Arial"/>
                <a:ea typeface="Arial"/>
                <a:cs typeface="Arial"/>
                <a:sym typeface="Arial"/>
              </a:defRPr>
            </a:lvl7pPr>
            <a:lvl8pPr indent="0" lvl="7" marL="0" marR="0" rtl="0" algn="r">
              <a:spcBef>
                <a:spcPts val="0"/>
              </a:spcBef>
              <a:buNone/>
              <a:defRPr b="0" i="0" sz="600" u="none" cap="none" strike="noStrike">
                <a:solidFill>
                  <a:srgbClr val="D8D8D8"/>
                </a:solidFill>
                <a:latin typeface="Arial"/>
                <a:ea typeface="Arial"/>
                <a:cs typeface="Arial"/>
                <a:sym typeface="Arial"/>
              </a:defRPr>
            </a:lvl8pPr>
            <a:lvl9pPr indent="0" lvl="8" marL="0" marR="0" rtl="0" algn="r">
              <a:spcBef>
                <a:spcPts val="0"/>
              </a:spcBef>
              <a:buNone/>
              <a:defRPr b="0" i="0" sz="600" u="none" cap="none" strike="noStrike">
                <a:solidFill>
                  <a:srgbClr val="D8D8D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0.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 Id="rId4"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2.png"/><Relationship Id="rId4" Type="http://schemas.openxmlformats.org/officeDocument/2006/relationships/image" Target="../media/image15.png"/><Relationship Id="rId5" Type="http://schemas.openxmlformats.org/officeDocument/2006/relationships/image" Target="../media/image10.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0.gif"/><Relationship Id="rId7" Type="http://schemas.openxmlformats.org/officeDocument/2006/relationships/image" Target="../media/image1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 Id="rId4" Type="http://schemas.openxmlformats.org/officeDocument/2006/relationships/image" Target="../media/image18.png"/><Relationship Id="rId5" Type="http://schemas.openxmlformats.org/officeDocument/2006/relationships/image" Target="../media/image10.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2.png"/><Relationship Id="rId4" Type="http://schemas.openxmlformats.org/officeDocument/2006/relationships/image" Target="../media/image10.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21.png"/><Relationship Id="rId5" Type="http://schemas.openxmlformats.org/officeDocument/2006/relationships/image" Target="../media/image1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23.png"/><Relationship Id="rId9" Type="http://schemas.openxmlformats.org/officeDocument/2006/relationships/image" Target="../media/image10.gif"/><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24.png"/><Relationship Id="rId8"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27.png"/><Relationship Id="rId5" Type="http://schemas.openxmlformats.org/officeDocument/2006/relationships/image" Target="../media/image29.png"/><Relationship Id="rId6" Type="http://schemas.openxmlformats.org/officeDocument/2006/relationships/image" Target="../media/image10.gif"/><Relationship Id="rId7"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10.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3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1.png"/><Relationship Id="rId5" Type="http://schemas.openxmlformats.org/officeDocument/2006/relationships/image" Target="../media/image5.png"/><Relationship Id="rId6" Type="http://schemas.openxmlformats.org/officeDocument/2006/relationships/image" Target="../media/image7.png"/><Relationship Id="rId7" Type="http://schemas.openxmlformats.org/officeDocument/2006/relationships/image" Target="../media/image10.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4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10.gif"/><Relationship Id="rId6"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45.png"/><Relationship Id="rId5" Type="http://schemas.openxmlformats.org/officeDocument/2006/relationships/image" Target="../media/image41.png"/><Relationship Id="rId6" Type="http://schemas.openxmlformats.org/officeDocument/2006/relationships/image" Target="../media/image1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46.png"/><Relationship Id="rId5" Type="http://schemas.openxmlformats.org/officeDocument/2006/relationships/image" Target="../media/image36.png"/><Relationship Id="rId6" Type="http://schemas.openxmlformats.org/officeDocument/2006/relationships/image" Target="../media/image1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39.png"/><Relationship Id="rId5" Type="http://schemas.openxmlformats.org/officeDocument/2006/relationships/image" Target="../media/image37.png"/><Relationship Id="rId6" Type="http://schemas.openxmlformats.org/officeDocument/2006/relationships/image" Target="../media/image10.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40.png"/><Relationship Id="rId10" Type="http://schemas.openxmlformats.org/officeDocument/2006/relationships/image" Target="../media/image50.png"/><Relationship Id="rId9"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10.gif"/><Relationship Id="rId7" Type="http://schemas.openxmlformats.org/officeDocument/2006/relationships/image" Target="../media/image44.png"/><Relationship Id="rId8"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2.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5.png"/><Relationship Id="rId7" Type="http://schemas.openxmlformats.org/officeDocument/2006/relationships/image" Target="../media/image10.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2.png"/><Relationship Id="rId4" Type="http://schemas.openxmlformats.org/officeDocument/2006/relationships/image" Target="../media/image56.png"/><Relationship Id="rId9" Type="http://schemas.openxmlformats.org/officeDocument/2006/relationships/image" Target="../media/image10.gif"/><Relationship Id="rId5" Type="http://schemas.openxmlformats.org/officeDocument/2006/relationships/image" Target="../media/image44.png"/><Relationship Id="rId6" Type="http://schemas.openxmlformats.org/officeDocument/2006/relationships/image" Target="../media/image52.png"/><Relationship Id="rId7" Type="http://schemas.openxmlformats.org/officeDocument/2006/relationships/image" Target="../media/image53.png"/><Relationship Id="rId8" Type="http://schemas.openxmlformats.org/officeDocument/2006/relationships/image" Target="../media/image5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44.png"/><Relationship Id="rId8" Type="http://schemas.openxmlformats.org/officeDocument/2006/relationships/image" Target="../media/image10.gi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52.png"/><Relationship Id="rId5" Type="http://schemas.openxmlformats.org/officeDocument/2006/relationships/image" Target="../media/image60.png"/><Relationship Id="rId6" Type="http://schemas.openxmlformats.org/officeDocument/2006/relationships/image" Target="../media/image10.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2.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10.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57.png"/><Relationship Id="rId5" Type="http://schemas.openxmlformats.org/officeDocument/2006/relationships/image" Target="../media/image10.gif"/><Relationship Id="rId6" Type="http://schemas.openxmlformats.org/officeDocument/2006/relationships/image" Target="../media/image71.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2.png"/><Relationship Id="rId4" Type="http://schemas.openxmlformats.org/officeDocument/2006/relationships/image" Target="../media/image72.gif"/><Relationship Id="rId5" Type="http://schemas.openxmlformats.org/officeDocument/2006/relationships/image" Target="../media/image54.png"/><Relationship Id="rId6" Type="http://schemas.openxmlformats.org/officeDocument/2006/relationships/image" Target="../media/image10.gi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2.png"/><Relationship Id="rId4" Type="http://schemas.openxmlformats.org/officeDocument/2006/relationships/image" Target="../media/image44.png"/><Relationship Id="rId5" Type="http://schemas.openxmlformats.org/officeDocument/2006/relationships/image" Target="../media/image10.gif"/><Relationship Id="rId6" Type="http://schemas.openxmlformats.org/officeDocument/2006/relationships/image" Target="../media/image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61.png"/><Relationship Id="rId5" Type="http://schemas.openxmlformats.org/officeDocument/2006/relationships/image" Target="../media/image10.gif"/><Relationship Id="rId6" Type="http://schemas.openxmlformats.org/officeDocument/2006/relationships/image" Target="../media/image71.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5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65.png"/><Relationship Id="rId6" Type="http://schemas.openxmlformats.org/officeDocument/2006/relationships/image" Target="../media/image6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69.gif"/><Relationship Id="rId6" Type="http://schemas.openxmlformats.org/officeDocument/2006/relationships/image" Target="../media/image70.png"/></Relationships>
</file>

<file path=ppt/slides/_rels/slide37.xml.rels><?xml version="1.0" encoding="UTF-8" standalone="yes"?><Relationships xmlns="http://schemas.openxmlformats.org/package/2006/relationships"><Relationship Id="rId11" Type="http://schemas.openxmlformats.org/officeDocument/2006/relationships/image" Target="../media/image66.png"/><Relationship Id="rId10" Type="http://schemas.openxmlformats.org/officeDocument/2006/relationships/image" Target="../media/image67.png"/><Relationship Id="rId13" Type="http://schemas.openxmlformats.org/officeDocument/2006/relationships/image" Target="../media/image63.png"/><Relationship Id="rId12" Type="http://schemas.openxmlformats.org/officeDocument/2006/relationships/image" Target="../media/image64.png"/><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2.png"/><Relationship Id="rId4" Type="http://schemas.openxmlformats.org/officeDocument/2006/relationships/image" Target="../media/image10.gif"/><Relationship Id="rId9" Type="http://schemas.openxmlformats.org/officeDocument/2006/relationships/image" Target="../media/image68.png"/><Relationship Id="rId14" Type="http://schemas.openxmlformats.org/officeDocument/2006/relationships/image" Target="../media/image73.jpg"/><Relationship Id="rId5" Type="http://schemas.openxmlformats.org/officeDocument/2006/relationships/image" Target="../media/image2.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2.png"/><Relationship Id="rId4" Type="http://schemas.openxmlformats.org/officeDocument/2006/relationships/image" Target="../media/image10.gif"/><Relationship Id="rId5"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2.png"/><Relationship Id="rId4" Type="http://schemas.openxmlformats.org/officeDocument/2006/relationships/image" Target="../media/image1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2.png"/><Relationship Id="rId4" Type="http://schemas.openxmlformats.org/officeDocument/2006/relationships/image" Target="../media/image2.png"/><Relationship Id="rId5" Type="http://schemas.openxmlformats.org/officeDocument/2006/relationships/image" Target="../media/image10.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2.png"/><Relationship Id="rId4" Type="http://schemas.openxmlformats.org/officeDocument/2006/relationships/image" Target="../media/image9.png"/><Relationship Id="rId5" Type="http://schemas.openxmlformats.org/officeDocument/2006/relationships/image" Target="../media/image10.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2.png"/><Relationship Id="rId4" Type="http://schemas.openxmlformats.org/officeDocument/2006/relationships/image" Target="../media/image14.png"/><Relationship Id="rId5" Type="http://schemas.openxmlformats.org/officeDocument/2006/relationships/image" Target="../media/image16.png"/><Relationship Id="rId6" Type="http://schemas.openxmlformats.org/officeDocument/2006/relationships/image" Target="../media/image10.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25"/>
          <p:cNvPicPr preferRelativeResize="0"/>
          <p:nvPr/>
        </p:nvPicPr>
        <p:blipFill>
          <a:blip r:embed="rId3">
            <a:alphaModFix/>
          </a:blip>
          <a:stretch>
            <a:fillRect/>
          </a:stretch>
        </p:blipFill>
        <p:spPr>
          <a:xfrm>
            <a:off x="0" y="0"/>
            <a:ext cx="9144000" cy="5143500"/>
          </a:xfrm>
          <a:prstGeom prst="rect">
            <a:avLst/>
          </a:prstGeom>
          <a:noFill/>
          <a:ln>
            <a:noFill/>
          </a:ln>
        </p:spPr>
      </p:pic>
      <p:sp>
        <p:nvSpPr>
          <p:cNvPr id="127" name="Google Shape;127;p25"/>
          <p:cNvSpPr txBox="1"/>
          <p:nvPr>
            <p:ph type="ctrTitle"/>
          </p:nvPr>
        </p:nvSpPr>
        <p:spPr>
          <a:xfrm>
            <a:off x="244475" y="2431647"/>
            <a:ext cx="7543800" cy="1283100"/>
          </a:xfrm>
          <a:prstGeom prst="rect">
            <a:avLst/>
          </a:prstGeom>
          <a:noFill/>
          <a:ln>
            <a:noFill/>
          </a:ln>
        </p:spPr>
        <p:txBody>
          <a:bodyPr anchorCtr="0" anchor="b" bIns="34275" lIns="68575" spcFirstLastPara="1" rIns="68575" wrap="square" tIns="34275">
            <a:normAutofit/>
          </a:bodyPr>
          <a:lstStyle/>
          <a:p>
            <a:pPr indent="0" lvl="0" marL="0" rtl="0" algn="l">
              <a:lnSpc>
                <a:spcPct val="80000"/>
              </a:lnSpc>
              <a:spcBef>
                <a:spcPts val="0"/>
              </a:spcBef>
              <a:spcAft>
                <a:spcPts val="0"/>
              </a:spcAft>
              <a:buClr>
                <a:schemeClr val="lt1"/>
              </a:buClr>
              <a:buSzPts val="4100"/>
              <a:buFont typeface="Arial"/>
              <a:buNone/>
            </a:pPr>
            <a:r>
              <a:rPr lang="es" sz="4200">
                <a:latin typeface="Impact"/>
                <a:ea typeface="Impact"/>
                <a:cs typeface="Impact"/>
                <a:sym typeface="Impact"/>
              </a:rPr>
              <a:t>MentaLink</a:t>
            </a:r>
            <a:endParaRPr sz="4200">
              <a:latin typeface="Impact"/>
              <a:ea typeface="Impact"/>
              <a:cs typeface="Impact"/>
              <a:sym typeface="Impact"/>
            </a:endParaRPr>
          </a:p>
        </p:txBody>
      </p:sp>
      <p:sp>
        <p:nvSpPr>
          <p:cNvPr id="128" name="Google Shape;128;p25"/>
          <p:cNvSpPr txBox="1"/>
          <p:nvPr>
            <p:ph idx="1" type="subTitle"/>
          </p:nvPr>
        </p:nvSpPr>
        <p:spPr>
          <a:xfrm>
            <a:off x="800100" y="3714750"/>
            <a:ext cx="7543800" cy="51435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1500"/>
              <a:buNone/>
            </a:pPr>
            <a:r>
              <a:rPr lang="es" sz="1100"/>
              <a:t>UTEC- ITR Sur Oeste</a:t>
            </a:r>
            <a:endParaRPr sz="1100"/>
          </a:p>
        </p:txBody>
      </p:sp>
      <p:pic>
        <p:nvPicPr>
          <p:cNvPr id="129" name="Google Shape;129;p25"/>
          <p:cNvPicPr preferRelativeResize="0"/>
          <p:nvPr/>
        </p:nvPicPr>
        <p:blipFill>
          <a:blip r:embed="rId4">
            <a:alphaModFix/>
          </a:blip>
          <a:stretch>
            <a:fillRect/>
          </a:stretch>
        </p:blipFill>
        <p:spPr>
          <a:xfrm>
            <a:off x="5969500" y="2480700"/>
            <a:ext cx="1951700" cy="1951700"/>
          </a:xfrm>
          <a:prstGeom prst="rect">
            <a:avLst/>
          </a:prstGeom>
          <a:noFill/>
          <a:ln>
            <a:noFill/>
          </a:ln>
        </p:spPr>
      </p:pic>
      <p:cxnSp>
        <p:nvCxnSpPr>
          <p:cNvPr id="130" name="Google Shape;130;p25"/>
          <p:cNvCxnSpPr/>
          <p:nvPr/>
        </p:nvCxnSpPr>
        <p:spPr>
          <a:xfrm flipH="1" rot="10800000">
            <a:off x="2788550" y="2208975"/>
            <a:ext cx="3405000" cy="1124700"/>
          </a:xfrm>
          <a:prstGeom prst="curvedConnector3">
            <a:avLst>
              <a:gd fmla="val 50000" name="adj1"/>
            </a:avLst>
          </a:prstGeom>
          <a:noFill/>
          <a:ln cap="flat" cmpd="sng" w="9525">
            <a:solidFill>
              <a:schemeClr val="lt1"/>
            </a:solidFill>
            <a:prstDash val="solid"/>
            <a:round/>
            <a:headEnd len="med" w="med" type="none"/>
            <a:tailEnd len="med" w="med" type="none"/>
          </a:ln>
          <a:effectLst>
            <a:outerShdw blurRad="57150" rotWithShape="0" algn="bl" dir="5400000" dist="19050">
              <a:srgbClr val="000000">
                <a:alpha val="50000"/>
              </a:srgbClr>
            </a:outerShdw>
          </a:effectLst>
        </p:spPr>
      </p:cxnSp>
      <p:cxnSp>
        <p:nvCxnSpPr>
          <p:cNvPr id="131" name="Google Shape;131;p25"/>
          <p:cNvCxnSpPr/>
          <p:nvPr/>
        </p:nvCxnSpPr>
        <p:spPr>
          <a:xfrm rot="10800000">
            <a:off x="2788550" y="3539325"/>
            <a:ext cx="3405000" cy="1124700"/>
          </a:xfrm>
          <a:prstGeom prst="curvedConnector3">
            <a:avLst>
              <a:gd fmla="val 50000" name="adj1"/>
            </a:avLst>
          </a:prstGeom>
          <a:noFill/>
          <a:ln cap="flat" cmpd="sng" w="9525">
            <a:solidFill>
              <a:schemeClr val="lt1"/>
            </a:solidFill>
            <a:prstDash val="solid"/>
            <a:round/>
            <a:headEnd len="med" w="med" type="none"/>
            <a:tailEnd len="med" w="med" type="none"/>
          </a:ln>
        </p:spPr>
      </p:cxnSp>
      <p:sp>
        <p:nvSpPr>
          <p:cNvPr id="132" name="Google Shape;132;p25"/>
          <p:cNvSpPr/>
          <p:nvPr/>
        </p:nvSpPr>
        <p:spPr>
          <a:xfrm flipH="1">
            <a:off x="7726425" y="2127050"/>
            <a:ext cx="1125300" cy="2617800"/>
          </a:xfrm>
          <a:prstGeom prst="moon">
            <a:avLst>
              <a:gd fmla="val 17122"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5"/>
          <p:cNvSpPr/>
          <p:nvPr/>
        </p:nvSpPr>
        <p:spPr>
          <a:xfrm>
            <a:off x="5069825" y="2525775"/>
            <a:ext cx="710400" cy="1775700"/>
          </a:xfrm>
          <a:prstGeom prst="moon">
            <a:avLst>
              <a:gd fmla="val 2462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5"/>
          <p:cNvSpPr/>
          <p:nvPr/>
        </p:nvSpPr>
        <p:spPr>
          <a:xfrm>
            <a:off x="5136275" y="2616075"/>
            <a:ext cx="473400" cy="1595100"/>
          </a:xfrm>
          <a:prstGeom prst="moon">
            <a:avLst>
              <a:gd fmla="val 15388"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5"/>
          <p:cNvSpPr/>
          <p:nvPr/>
        </p:nvSpPr>
        <p:spPr>
          <a:xfrm>
            <a:off x="5525550" y="2060200"/>
            <a:ext cx="2865300" cy="27927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5"/>
          <p:cNvSpPr/>
          <p:nvPr/>
        </p:nvSpPr>
        <p:spPr>
          <a:xfrm>
            <a:off x="5693850" y="2228950"/>
            <a:ext cx="2528700" cy="24552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5"/>
          <p:cNvSpPr/>
          <p:nvPr/>
        </p:nvSpPr>
        <p:spPr>
          <a:xfrm rot="10800000">
            <a:off x="8110475" y="2325975"/>
            <a:ext cx="664500" cy="2221200"/>
          </a:xfrm>
          <a:prstGeom prst="moon">
            <a:avLst>
              <a:gd fmla="val 8568"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5"/>
          <p:cNvSpPr txBox="1"/>
          <p:nvPr/>
        </p:nvSpPr>
        <p:spPr>
          <a:xfrm>
            <a:off x="544175" y="3947475"/>
            <a:ext cx="3049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chemeClr val="lt1"/>
                </a:solidFill>
              </a:rPr>
              <a:t>Competencia BCI UTEC 2021</a:t>
            </a:r>
            <a:endParaRPr sz="11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5" name="Shape 235"/>
        <p:cNvGrpSpPr/>
        <p:nvPr/>
      </p:nvGrpSpPr>
      <p:grpSpPr>
        <a:xfrm>
          <a:off x="0" y="0"/>
          <a:ext cx="0" cy="0"/>
          <a:chOff x="0" y="0"/>
          <a:chExt cx="0" cy="0"/>
        </a:xfrm>
      </p:grpSpPr>
      <p:sp>
        <p:nvSpPr>
          <p:cNvPr id="236" name="Google Shape;236;p34"/>
          <p:cNvSpPr txBox="1"/>
          <p:nvPr>
            <p:ph type="title"/>
          </p:nvPr>
        </p:nvSpPr>
        <p:spPr>
          <a:xfrm>
            <a:off x="311700" y="4238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Tareas a realizar</a:t>
            </a:r>
            <a:endParaRPr b="1" sz="2420"/>
          </a:p>
        </p:txBody>
      </p:sp>
      <p:sp>
        <p:nvSpPr>
          <p:cNvPr id="237" name="Google Shape;237;p34"/>
          <p:cNvSpPr txBox="1"/>
          <p:nvPr>
            <p:ph idx="1" type="body"/>
          </p:nvPr>
        </p:nvSpPr>
        <p:spPr>
          <a:xfrm>
            <a:off x="311700" y="1123850"/>
            <a:ext cx="8520600" cy="2524200"/>
          </a:xfrm>
          <a:prstGeom prst="rect">
            <a:avLst/>
          </a:prstGeom>
        </p:spPr>
        <p:txBody>
          <a:bodyPr anchorCtr="0" anchor="t" bIns="91425" lIns="91425" spcFirstLastPara="1" rIns="91425" wrap="square" tIns="91425">
            <a:normAutofit/>
          </a:bodyPr>
          <a:lstStyle/>
          <a:p>
            <a:pPr indent="-355600" lvl="0" marL="457200" rtl="0" algn="l">
              <a:lnSpc>
                <a:spcPct val="200000"/>
              </a:lnSpc>
              <a:spcBef>
                <a:spcPts val="0"/>
              </a:spcBef>
              <a:spcAft>
                <a:spcPts val="0"/>
              </a:spcAft>
              <a:buClr>
                <a:schemeClr val="dk1"/>
              </a:buClr>
              <a:buSzPts val="2000"/>
              <a:buChar char="●"/>
            </a:pPr>
            <a:r>
              <a:rPr lang="es" sz="2000">
                <a:solidFill>
                  <a:schemeClr val="dk1"/>
                </a:solidFill>
              </a:rPr>
              <a:t>Desarrollo y creación del estímulo que vamos a utilizar.</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s" sz="2000">
                <a:solidFill>
                  <a:schemeClr val="dk1"/>
                </a:solidFill>
              </a:rPr>
              <a:t>Adquisición, Acondicionamiento y procesamiento de la señal de EEG. Offline y Online.</a:t>
            </a:r>
            <a:endParaRPr sz="2000">
              <a:solidFill>
                <a:schemeClr val="dk1"/>
              </a:solidFill>
            </a:endParaRPr>
          </a:p>
          <a:p>
            <a:pPr indent="-355600" lvl="0" marL="457200" rtl="0" algn="l">
              <a:lnSpc>
                <a:spcPct val="200000"/>
              </a:lnSpc>
              <a:spcBef>
                <a:spcPts val="0"/>
              </a:spcBef>
              <a:spcAft>
                <a:spcPts val="0"/>
              </a:spcAft>
              <a:buClr>
                <a:schemeClr val="dk1"/>
              </a:buClr>
              <a:buSzPts val="2000"/>
              <a:buChar char="●"/>
            </a:pPr>
            <a:r>
              <a:rPr lang="es" sz="2000">
                <a:solidFill>
                  <a:schemeClr val="dk1"/>
                </a:solidFill>
              </a:rPr>
              <a:t>Clasificación de los datos post procesamiento con CNN.</a:t>
            </a:r>
            <a:endParaRPr sz="900">
              <a:solidFill>
                <a:schemeClr val="dk1"/>
              </a:solidFill>
            </a:endParaRPr>
          </a:p>
        </p:txBody>
      </p:sp>
      <p:pic>
        <p:nvPicPr>
          <p:cNvPr id="238" name="Google Shape;238;p34"/>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239" name="Google Shape;239;p34"/>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4"/>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5"/>
          <p:cNvSpPr txBox="1"/>
          <p:nvPr>
            <p:ph type="title"/>
          </p:nvPr>
        </p:nvSpPr>
        <p:spPr>
          <a:xfrm>
            <a:off x="255250" y="2823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Diagrama de Bloques del Módulo 1</a:t>
            </a:r>
            <a:endParaRPr b="1" sz="2420"/>
          </a:p>
        </p:txBody>
      </p:sp>
      <p:pic>
        <p:nvPicPr>
          <p:cNvPr id="246" name="Google Shape;246;p35"/>
          <p:cNvPicPr preferRelativeResize="0"/>
          <p:nvPr/>
        </p:nvPicPr>
        <p:blipFill>
          <a:blip r:embed="rId4">
            <a:alphaModFix/>
          </a:blip>
          <a:stretch>
            <a:fillRect/>
          </a:stretch>
        </p:blipFill>
        <p:spPr>
          <a:xfrm>
            <a:off x="550588" y="761600"/>
            <a:ext cx="7815924" cy="3453375"/>
          </a:xfrm>
          <a:prstGeom prst="rect">
            <a:avLst/>
          </a:prstGeom>
          <a:noFill/>
          <a:ln>
            <a:noFill/>
          </a:ln>
        </p:spPr>
      </p:pic>
      <p:pic>
        <p:nvPicPr>
          <p:cNvPr id="247" name="Google Shape;247;p35"/>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248" name="Google Shape;248;p35"/>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35"/>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pic>
        <p:nvPicPr>
          <p:cNvPr id="254" name="Google Shape;254;p36"/>
          <p:cNvPicPr preferRelativeResize="0"/>
          <p:nvPr/>
        </p:nvPicPr>
        <p:blipFill>
          <a:blip r:embed="rId4">
            <a:alphaModFix/>
          </a:blip>
          <a:stretch>
            <a:fillRect/>
          </a:stretch>
        </p:blipFill>
        <p:spPr>
          <a:xfrm>
            <a:off x="4933124" y="771950"/>
            <a:ext cx="4210876" cy="2685249"/>
          </a:xfrm>
          <a:prstGeom prst="rect">
            <a:avLst/>
          </a:prstGeom>
          <a:noFill/>
          <a:ln>
            <a:noFill/>
          </a:ln>
        </p:spPr>
      </p:pic>
      <p:pic>
        <p:nvPicPr>
          <p:cNvPr id="255" name="Google Shape;255;p36"/>
          <p:cNvPicPr preferRelativeResize="0"/>
          <p:nvPr/>
        </p:nvPicPr>
        <p:blipFill rotWithShape="1">
          <a:blip r:embed="rId5">
            <a:alphaModFix/>
          </a:blip>
          <a:srcRect b="0" l="-3252" r="0" t="0"/>
          <a:stretch/>
        </p:blipFill>
        <p:spPr>
          <a:xfrm>
            <a:off x="-42450" y="595300"/>
            <a:ext cx="4473699" cy="2569453"/>
          </a:xfrm>
          <a:prstGeom prst="rect">
            <a:avLst/>
          </a:prstGeom>
          <a:noFill/>
          <a:ln>
            <a:noFill/>
          </a:ln>
        </p:spPr>
      </p:pic>
      <p:sp>
        <p:nvSpPr>
          <p:cNvPr id="256" name="Google Shape;256;p36"/>
          <p:cNvSpPr txBox="1"/>
          <p:nvPr/>
        </p:nvSpPr>
        <p:spPr>
          <a:xfrm>
            <a:off x="5067300" y="3552950"/>
            <a:ext cx="3752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Este es el diseño del circuito para las leds a diferentes frecuencias, se </a:t>
            </a:r>
            <a:r>
              <a:rPr lang="es"/>
              <a:t>diseñará</a:t>
            </a:r>
            <a:r>
              <a:rPr lang="es"/>
              <a:t> una PCB para fijar los componentes. [15Hz,20Hz]</a:t>
            </a:r>
            <a:endParaRPr/>
          </a:p>
        </p:txBody>
      </p:sp>
      <p:pic>
        <p:nvPicPr>
          <p:cNvPr id="257" name="Google Shape;257;p36"/>
          <p:cNvPicPr preferRelativeResize="0"/>
          <p:nvPr/>
        </p:nvPicPr>
        <p:blipFill rotWithShape="1">
          <a:blip r:embed="rId6">
            <a:alphaModFix/>
          </a:blip>
          <a:srcRect b="15561" l="0" r="0" t="0"/>
          <a:stretch/>
        </p:blipFill>
        <p:spPr>
          <a:xfrm>
            <a:off x="2343300" y="1736375"/>
            <a:ext cx="2443324" cy="2063000"/>
          </a:xfrm>
          <a:prstGeom prst="rect">
            <a:avLst/>
          </a:prstGeom>
          <a:noFill/>
          <a:ln>
            <a:noFill/>
          </a:ln>
        </p:spPr>
      </p:pic>
      <p:sp>
        <p:nvSpPr>
          <p:cNvPr id="258" name="Google Shape;258;p36"/>
          <p:cNvSpPr txBox="1"/>
          <p:nvPr/>
        </p:nvSpPr>
        <p:spPr>
          <a:xfrm>
            <a:off x="98300" y="3660800"/>
            <a:ext cx="506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Diseños de consolas, dependiendo la cantidad de </a:t>
            </a:r>
            <a:r>
              <a:rPr lang="es"/>
              <a:t>estímulos. Los leds seran de color Verde y la carcasa de color Negra.</a:t>
            </a:r>
            <a:endParaRPr/>
          </a:p>
        </p:txBody>
      </p:sp>
      <p:sp>
        <p:nvSpPr>
          <p:cNvPr id="259" name="Google Shape;259;p36"/>
          <p:cNvSpPr txBox="1"/>
          <p:nvPr>
            <p:ph type="title"/>
          </p:nvPr>
        </p:nvSpPr>
        <p:spPr>
          <a:xfrm>
            <a:off x="311700" y="3238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Estímulos</a:t>
            </a:r>
            <a:endParaRPr b="1" sz="2420"/>
          </a:p>
        </p:txBody>
      </p:sp>
      <p:pic>
        <p:nvPicPr>
          <p:cNvPr id="260" name="Google Shape;260;p36"/>
          <p:cNvPicPr preferRelativeResize="0"/>
          <p:nvPr/>
        </p:nvPicPr>
        <p:blipFill>
          <a:blip r:embed="rId7">
            <a:alphaModFix/>
          </a:blip>
          <a:stretch>
            <a:fillRect/>
          </a:stretch>
        </p:blipFill>
        <p:spPr>
          <a:xfrm>
            <a:off x="114002" y="426997"/>
            <a:ext cx="501164" cy="503574"/>
          </a:xfrm>
          <a:prstGeom prst="rect">
            <a:avLst/>
          </a:prstGeom>
          <a:noFill/>
          <a:ln>
            <a:noFill/>
          </a:ln>
        </p:spPr>
      </p:pic>
      <p:sp>
        <p:nvSpPr>
          <p:cNvPr id="261" name="Google Shape;261;p36"/>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6"/>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6" name="Shape 266"/>
        <p:cNvGrpSpPr/>
        <p:nvPr/>
      </p:nvGrpSpPr>
      <p:grpSpPr>
        <a:xfrm>
          <a:off x="0" y="0"/>
          <a:ext cx="0" cy="0"/>
          <a:chOff x="0" y="0"/>
          <a:chExt cx="0" cy="0"/>
        </a:xfrm>
      </p:grpSpPr>
      <p:pic>
        <p:nvPicPr>
          <p:cNvPr id="267" name="Google Shape;267;p37"/>
          <p:cNvPicPr preferRelativeResize="0"/>
          <p:nvPr/>
        </p:nvPicPr>
        <p:blipFill>
          <a:blip r:embed="rId4">
            <a:alphaModFix/>
          </a:blip>
          <a:stretch>
            <a:fillRect/>
          </a:stretch>
        </p:blipFill>
        <p:spPr>
          <a:xfrm>
            <a:off x="1739675" y="859825"/>
            <a:ext cx="3450850" cy="3624024"/>
          </a:xfrm>
          <a:prstGeom prst="rect">
            <a:avLst/>
          </a:prstGeom>
          <a:noFill/>
          <a:ln>
            <a:noFill/>
          </a:ln>
        </p:spPr>
      </p:pic>
      <p:sp>
        <p:nvSpPr>
          <p:cNvPr id="268" name="Google Shape;268;p37"/>
          <p:cNvSpPr txBox="1"/>
          <p:nvPr/>
        </p:nvSpPr>
        <p:spPr>
          <a:xfrm>
            <a:off x="1653300" y="305725"/>
            <a:ext cx="6119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t>Diagrama de flujo para estimulación</a:t>
            </a:r>
            <a:endParaRPr b="1" sz="2400"/>
          </a:p>
        </p:txBody>
      </p:sp>
      <p:pic>
        <p:nvPicPr>
          <p:cNvPr id="269" name="Google Shape;269;p37"/>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270" name="Google Shape;270;p37"/>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txBox="1"/>
          <p:nvPr/>
        </p:nvSpPr>
        <p:spPr>
          <a:xfrm>
            <a:off x="5604525" y="1204700"/>
            <a:ext cx="29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rgbClr val="FF0000"/>
                </a:solidFill>
              </a:rPr>
              <a:t>La CNN siempre clasificará algo</a:t>
            </a:r>
            <a:endParaRPr b="1">
              <a:solidFill>
                <a:srgbClr val="FF0000"/>
              </a:solidFill>
            </a:endParaRPr>
          </a:p>
        </p:txBody>
      </p:sp>
      <p:sp>
        <p:nvSpPr>
          <p:cNvPr id="273" name="Google Shape;273;p37"/>
          <p:cNvSpPr txBox="1"/>
          <p:nvPr/>
        </p:nvSpPr>
        <p:spPr>
          <a:xfrm>
            <a:off x="5784250" y="1785300"/>
            <a:ext cx="24771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4A86E8"/>
                </a:solidFill>
              </a:rPr>
              <a:t>¿Cómo solucionamos que no se </a:t>
            </a:r>
            <a:r>
              <a:rPr b="1" lang="es">
                <a:solidFill>
                  <a:srgbClr val="4A86E8"/>
                </a:solidFill>
              </a:rPr>
              <a:t>detectó</a:t>
            </a:r>
            <a:r>
              <a:rPr b="1" lang="es">
                <a:solidFill>
                  <a:srgbClr val="4A86E8"/>
                </a:solidFill>
              </a:rPr>
              <a:t> un estímulo?</a:t>
            </a:r>
            <a:endParaRPr b="1">
              <a:solidFill>
                <a:srgbClr val="4A86E8"/>
              </a:solidFill>
            </a:endParaRPr>
          </a:p>
        </p:txBody>
      </p:sp>
      <p:sp>
        <p:nvSpPr>
          <p:cNvPr id="274" name="Google Shape;274;p37"/>
          <p:cNvSpPr txBox="1"/>
          <p:nvPr/>
        </p:nvSpPr>
        <p:spPr>
          <a:xfrm>
            <a:off x="5528925" y="2797000"/>
            <a:ext cx="3148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38761D"/>
                </a:solidFill>
              </a:rPr>
              <a:t>Agregamos una 7ma clasificación para cuando el sujeto esté </a:t>
            </a:r>
            <a:r>
              <a:rPr b="1" lang="es">
                <a:solidFill>
                  <a:srgbClr val="38761D"/>
                </a:solidFill>
              </a:rPr>
              <a:t>distraído</a:t>
            </a:r>
            <a:endParaRPr b="1">
              <a:solidFill>
                <a:srgbClr val="38761D"/>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2"/>
                                        </p:tgtEl>
                                        <p:attrNameLst>
                                          <p:attrName>style.visibility</p:attrName>
                                        </p:attrNameLst>
                                      </p:cBhvr>
                                      <p:to>
                                        <p:strVal val="visible"/>
                                      </p:to>
                                    </p:set>
                                    <p:animEffect filter="fade" transition="in">
                                      <p:cBhvr>
                                        <p:cTn dur="1000"/>
                                        <p:tgtEl>
                                          <p:spTgt spid="2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3"/>
                                        </p:tgtEl>
                                        <p:attrNameLst>
                                          <p:attrName>style.visibility</p:attrName>
                                        </p:attrNameLst>
                                      </p:cBhvr>
                                      <p:to>
                                        <p:strVal val="visible"/>
                                      </p:to>
                                    </p:set>
                                    <p:animEffect filter="fade" transition="in">
                                      <p:cBhvr>
                                        <p:cTn dur="1000"/>
                                        <p:tgtEl>
                                          <p:spTgt spid="27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74"/>
                                        </p:tgtEl>
                                        <p:attrNameLst>
                                          <p:attrName>style.visibility</p:attrName>
                                        </p:attrNameLst>
                                      </p:cBhvr>
                                      <p:to>
                                        <p:strVal val="visible"/>
                                      </p:to>
                                    </p:set>
                                    <p:animEffect filter="fade" transition="in">
                                      <p:cBhvr>
                                        <p:cTn dur="1000"/>
                                        <p:tgtEl>
                                          <p:spTgt spid="2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8" name="Shape 278"/>
        <p:cNvGrpSpPr/>
        <p:nvPr/>
      </p:nvGrpSpPr>
      <p:grpSpPr>
        <a:xfrm>
          <a:off x="0" y="0"/>
          <a:ext cx="0" cy="0"/>
          <a:chOff x="0" y="0"/>
          <a:chExt cx="0" cy="0"/>
        </a:xfrm>
      </p:grpSpPr>
      <p:sp>
        <p:nvSpPr>
          <p:cNvPr id="279" name="Google Shape;279;p38"/>
          <p:cNvSpPr txBox="1"/>
          <p:nvPr>
            <p:ph type="title"/>
          </p:nvPr>
        </p:nvSpPr>
        <p:spPr>
          <a:xfrm>
            <a:off x="311700" y="45917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A futuro</a:t>
            </a:r>
            <a:endParaRPr b="1" sz="2420"/>
          </a:p>
        </p:txBody>
      </p:sp>
      <p:sp>
        <p:nvSpPr>
          <p:cNvPr id="280" name="Google Shape;280;p38"/>
          <p:cNvSpPr txBox="1"/>
          <p:nvPr>
            <p:ph idx="1" type="body"/>
          </p:nvPr>
        </p:nvSpPr>
        <p:spPr>
          <a:xfrm>
            <a:off x="283400" y="1145400"/>
            <a:ext cx="8520600" cy="3416400"/>
          </a:xfrm>
          <a:prstGeom prst="rect">
            <a:avLst/>
          </a:prstGeom>
        </p:spPr>
        <p:txBody>
          <a:bodyPr anchorCtr="0" anchor="t" bIns="91425" lIns="91425" spcFirstLastPara="1" rIns="91425" wrap="square" tIns="91425">
            <a:normAutofit/>
          </a:bodyPr>
          <a:lstStyle/>
          <a:p>
            <a:pPr indent="-342900" lvl="0" marL="457200" rtl="0" algn="l">
              <a:lnSpc>
                <a:spcPct val="200000"/>
              </a:lnSpc>
              <a:spcBef>
                <a:spcPts val="0"/>
              </a:spcBef>
              <a:spcAft>
                <a:spcPts val="0"/>
              </a:spcAft>
              <a:buClr>
                <a:schemeClr val="dk1"/>
              </a:buClr>
              <a:buSzPts val="1800"/>
              <a:buChar char="●"/>
            </a:pPr>
            <a:r>
              <a:rPr lang="es">
                <a:solidFill>
                  <a:schemeClr val="dk1"/>
                </a:solidFill>
              </a:rPr>
              <a:t>Creación de un protocolo para adquisición y registro de la señal de EEG (para testear sistema, entrenar clasificador, otros).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s">
                <a:solidFill>
                  <a:schemeClr val="dk1"/>
                </a:solidFill>
              </a:rPr>
              <a:t>Testear el clasificador para definir si utilizamos 6 o 4 estímulos.</a:t>
            </a:r>
            <a:endParaRPr>
              <a:solidFill>
                <a:schemeClr val="dk1"/>
              </a:solidFill>
            </a:endParaRPr>
          </a:p>
          <a:p>
            <a:pPr indent="-342900" lvl="0" marL="457200" rtl="0" algn="l">
              <a:lnSpc>
                <a:spcPct val="200000"/>
              </a:lnSpc>
              <a:spcBef>
                <a:spcPts val="0"/>
              </a:spcBef>
              <a:spcAft>
                <a:spcPts val="0"/>
              </a:spcAft>
              <a:buClr>
                <a:schemeClr val="dk1"/>
              </a:buClr>
              <a:buSzPts val="1800"/>
              <a:buChar char="●"/>
            </a:pPr>
            <a:r>
              <a:rPr lang="es">
                <a:solidFill>
                  <a:schemeClr val="dk1"/>
                </a:solidFill>
              </a:rPr>
              <a:t>Definir la alimentación que vamos a utilizar dependiendo el consumo de los componentes.</a:t>
            </a:r>
            <a:endParaRPr>
              <a:solidFill>
                <a:schemeClr val="dk1"/>
              </a:solidFill>
            </a:endParaRPr>
          </a:p>
          <a:p>
            <a:pPr indent="0" lvl="0" marL="0" rtl="0" algn="l">
              <a:spcBef>
                <a:spcPts val="1200"/>
              </a:spcBef>
              <a:spcAft>
                <a:spcPts val="1200"/>
              </a:spcAft>
              <a:buNone/>
            </a:pPr>
            <a:r>
              <a:t/>
            </a:r>
            <a:endParaRPr/>
          </a:p>
        </p:txBody>
      </p:sp>
      <p:pic>
        <p:nvPicPr>
          <p:cNvPr id="281" name="Google Shape;281;p38"/>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282" name="Google Shape;282;p38"/>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8"/>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s"/>
              <a:t>Adquisición y pre-acondicionamiento</a:t>
            </a:r>
            <a:endParaRPr/>
          </a:p>
        </p:txBody>
      </p:sp>
      <p:sp>
        <p:nvSpPr>
          <p:cNvPr id="289" name="Google Shape;289;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s">
                <a:solidFill>
                  <a:schemeClr val="dk1"/>
                </a:solidFill>
              </a:rPr>
              <a:t>La adquisición se realizará con 8 electrodos secos (en lo posible activos) sobre el lóbulo occipital del cerebro, utilizando como electrodo de referencia un noveno en el lóbulo de la oreja. O sea, 8 en configuración monopolar.</a:t>
            </a:r>
            <a:endParaRPr>
              <a:solidFill>
                <a:schemeClr val="dk1"/>
              </a:solidFill>
            </a:endParaRPr>
          </a:p>
        </p:txBody>
      </p:sp>
      <p:pic>
        <p:nvPicPr>
          <p:cNvPr id="290" name="Google Shape;290;p39"/>
          <p:cNvPicPr preferRelativeResize="0"/>
          <p:nvPr/>
        </p:nvPicPr>
        <p:blipFill>
          <a:blip r:embed="rId4">
            <a:alphaModFix/>
          </a:blip>
          <a:stretch>
            <a:fillRect/>
          </a:stretch>
        </p:blipFill>
        <p:spPr>
          <a:xfrm>
            <a:off x="2359625" y="2324951"/>
            <a:ext cx="3597325" cy="1872825"/>
          </a:xfrm>
          <a:prstGeom prst="rect">
            <a:avLst/>
          </a:prstGeom>
          <a:noFill/>
          <a:ln>
            <a:noFill/>
          </a:ln>
        </p:spPr>
      </p:pic>
      <p:pic>
        <p:nvPicPr>
          <p:cNvPr id="291" name="Google Shape;291;p39"/>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292" name="Google Shape;292;p39"/>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pic>
        <p:nvPicPr>
          <p:cNvPr id="298" name="Google Shape;298;p40"/>
          <p:cNvPicPr preferRelativeResize="0"/>
          <p:nvPr/>
        </p:nvPicPr>
        <p:blipFill>
          <a:blip r:embed="rId4">
            <a:alphaModFix/>
          </a:blip>
          <a:stretch>
            <a:fillRect/>
          </a:stretch>
        </p:blipFill>
        <p:spPr>
          <a:xfrm>
            <a:off x="1940375" y="628850"/>
            <a:ext cx="1814100" cy="1814100"/>
          </a:xfrm>
          <a:prstGeom prst="rect">
            <a:avLst/>
          </a:prstGeom>
          <a:noFill/>
          <a:ln>
            <a:noFill/>
          </a:ln>
        </p:spPr>
      </p:pic>
      <p:pic>
        <p:nvPicPr>
          <p:cNvPr id="299" name="Google Shape;299;p40"/>
          <p:cNvPicPr preferRelativeResize="0"/>
          <p:nvPr/>
        </p:nvPicPr>
        <p:blipFill>
          <a:blip r:embed="rId5">
            <a:alphaModFix/>
          </a:blip>
          <a:stretch>
            <a:fillRect/>
          </a:stretch>
        </p:blipFill>
        <p:spPr>
          <a:xfrm>
            <a:off x="6122950" y="545950"/>
            <a:ext cx="1814098" cy="1814098"/>
          </a:xfrm>
          <a:prstGeom prst="rect">
            <a:avLst/>
          </a:prstGeom>
          <a:noFill/>
          <a:ln>
            <a:noFill/>
          </a:ln>
        </p:spPr>
      </p:pic>
      <p:pic>
        <p:nvPicPr>
          <p:cNvPr id="300" name="Google Shape;300;p40"/>
          <p:cNvPicPr preferRelativeResize="0"/>
          <p:nvPr/>
        </p:nvPicPr>
        <p:blipFill>
          <a:blip r:embed="rId6">
            <a:alphaModFix/>
          </a:blip>
          <a:stretch>
            <a:fillRect/>
          </a:stretch>
        </p:blipFill>
        <p:spPr>
          <a:xfrm>
            <a:off x="6122962" y="2966475"/>
            <a:ext cx="2622434" cy="1473475"/>
          </a:xfrm>
          <a:prstGeom prst="rect">
            <a:avLst/>
          </a:prstGeom>
          <a:noFill/>
          <a:ln>
            <a:noFill/>
          </a:ln>
        </p:spPr>
      </p:pic>
      <p:pic>
        <p:nvPicPr>
          <p:cNvPr id="301" name="Google Shape;301;p40"/>
          <p:cNvPicPr preferRelativeResize="0"/>
          <p:nvPr/>
        </p:nvPicPr>
        <p:blipFill rotWithShape="1">
          <a:blip r:embed="rId7">
            <a:alphaModFix/>
          </a:blip>
          <a:srcRect b="0" l="0" r="0" t="29448"/>
          <a:stretch/>
        </p:blipFill>
        <p:spPr>
          <a:xfrm>
            <a:off x="1323050" y="3104229"/>
            <a:ext cx="1698000" cy="1198000"/>
          </a:xfrm>
          <a:prstGeom prst="rect">
            <a:avLst/>
          </a:prstGeom>
          <a:noFill/>
          <a:ln>
            <a:noFill/>
          </a:ln>
        </p:spPr>
      </p:pic>
      <p:pic>
        <p:nvPicPr>
          <p:cNvPr id="302" name="Google Shape;302;p40"/>
          <p:cNvPicPr preferRelativeResize="0"/>
          <p:nvPr/>
        </p:nvPicPr>
        <p:blipFill>
          <a:blip r:embed="rId8">
            <a:alphaModFix/>
          </a:blip>
          <a:stretch>
            <a:fillRect/>
          </a:stretch>
        </p:blipFill>
        <p:spPr>
          <a:xfrm>
            <a:off x="3536350" y="3003125"/>
            <a:ext cx="2300320" cy="1400200"/>
          </a:xfrm>
          <a:prstGeom prst="rect">
            <a:avLst/>
          </a:prstGeom>
          <a:noFill/>
          <a:ln>
            <a:noFill/>
          </a:ln>
        </p:spPr>
      </p:pic>
      <p:sp>
        <p:nvSpPr>
          <p:cNvPr id="303" name="Google Shape;303;p40"/>
          <p:cNvSpPr txBox="1"/>
          <p:nvPr/>
        </p:nvSpPr>
        <p:spPr>
          <a:xfrm>
            <a:off x="1850526" y="228650"/>
            <a:ext cx="210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Electrodo seco activo</a:t>
            </a:r>
            <a:endParaRPr b="1"/>
          </a:p>
        </p:txBody>
      </p:sp>
      <p:sp>
        <p:nvSpPr>
          <p:cNvPr id="304" name="Google Shape;304;p40"/>
          <p:cNvSpPr txBox="1"/>
          <p:nvPr/>
        </p:nvSpPr>
        <p:spPr>
          <a:xfrm>
            <a:off x="6084550" y="228638"/>
            <a:ext cx="18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t>Placa Cyton</a:t>
            </a:r>
            <a:endParaRPr b="1"/>
          </a:p>
        </p:txBody>
      </p:sp>
      <p:sp>
        <p:nvSpPr>
          <p:cNvPr id="305" name="Google Shape;305;p40"/>
          <p:cNvSpPr txBox="1"/>
          <p:nvPr/>
        </p:nvSpPr>
        <p:spPr>
          <a:xfrm>
            <a:off x="3959675" y="2571750"/>
            <a:ext cx="181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Alimentación</a:t>
            </a:r>
            <a:endParaRPr b="1"/>
          </a:p>
        </p:txBody>
      </p:sp>
      <p:sp>
        <p:nvSpPr>
          <p:cNvPr id="306" name="Google Shape;306;p40"/>
          <p:cNvSpPr txBox="1"/>
          <p:nvPr/>
        </p:nvSpPr>
        <p:spPr>
          <a:xfrm>
            <a:off x="1359175" y="2704025"/>
            <a:ext cx="189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Cable paciente</a:t>
            </a:r>
            <a:endParaRPr b="1"/>
          </a:p>
        </p:txBody>
      </p:sp>
      <p:sp>
        <p:nvSpPr>
          <p:cNvPr id="307" name="Google Shape;307;p40"/>
          <p:cNvSpPr txBox="1"/>
          <p:nvPr/>
        </p:nvSpPr>
        <p:spPr>
          <a:xfrm>
            <a:off x="6437275" y="2571750"/>
            <a:ext cx="23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Casco OpenBCI</a:t>
            </a:r>
            <a:endParaRPr b="1"/>
          </a:p>
        </p:txBody>
      </p:sp>
      <p:pic>
        <p:nvPicPr>
          <p:cNvPr id="308" name="Google Shape;308;p40"/>
          <p:cNvPicPr preferRelativeResize="0"/>
          <p:nvPr/>
        </p:nvPicPr>
        <p:blipFill>
          <a:blip r:embed="rId9">
            <a:alphaModFix/>
          </a:blip>
          <a:stretch>
            <a:fillRect/>
          </a:stretch>
        </p:blipFill>
        <p:spPr>
          <a:xfrm>
            <a:off x="114002" y="426997"/>
            <a:ext cx="501164" cy="503574"/>
          </a:xfrm>
          <a:prstGeom prst="rect">
            <a:avLst/>
          </a:prstGeom>
          <a:noFill/>
          <a:ln>
            <a:noFill/>
          </a:ln>
        </p:spPr>
      </p:pic>
      <p:sp>
        <p:nvSpPr>
          <p:cNvPr id="309" name="Google Shape;309;p40"/>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40"/>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p4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Acondicionamiento y procesamiento digital</a:t>
            </a:r>
            <a:endParaRPr b="1" sz="2420"/>
          </a:p>
        </p:txBody>
      </p:sp>
      <p:sp>
        <p:nvSpPr>
          <p:cNvPr id="316" name="Google Shape;316;p41"/>
          <p:cNvSpPr txBox="1"/>
          <p:nvPr>
            <p:ph idx="1" type="body"/>
          </p:nvPr>
        </p:nvSpPr>
        <p:spPr>
          <a:xfrm>
            <a:off x="311700" y="11013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s">
                <a:solidFill>
                  <a:schemeClr val="dk1"/>
                </a:solidFill>
              </a:rPr>
              <a:t>Utilizaremos Python como lenguaje de </a:t>
            </a:r>
            <a:r>
              <a:rPr lang="es">
                <a:solidFill>
                  <a:schemeClr val="dk1"/>
                </a:solidFill>
              </a:rPr>
              <a:t>procesamiento, con la librería Brainflow, que nos cede herramientas como el filtrado, graficación y obtención del espectro de frecuencias de la señal de EEG.</a:t>
            </a:r>
            <a:endParaRPr>
              <a:solidFill>
                <a:schemeClr val="dk1"/>
              </a:solidFill>
            </a:endParaRPr>
          </a:p>
          <a:p>
            <a:pPr indent="0" lvl="0" marL="0" rtl="0" algn="l">
              <a:spcBef>
                <a:spcPts val="1200"/>
              </a:spcBef>
              <a:spcAft>
                <a:spcPts val="1200"/>
              </a:spcAft>
              <a:buClr>
                <a:schemeClr val="dk1"/>
              </a:buClr>
              <a:buSzPts val="1100"/>
              <a:buFont typeface="Arial"/>
              <a:buNone/>
            </a:pPr>
            <a:r>
              <a:t/>
            </a:r>
            <a:endParaRPr/>
          </a:p>
        </p:txBody>
      </p:sp>
      <p:pic>
        <p:nvPicPr>
          <p:cNvPr id="317" name="Google Shape;317;p41"/>
          <p:cNvPicPr preferRelativeResize="0"/>
          <p:nvPr/>
        </p:nvPicPr>
        <p:blipFill>
          <a:blip r:embed="rId4">
            <a:alphaModFix/>
          </a:blip>
          <a:stretch>
            <a:fillRect/>
          </a:stretch>
        </p:blipFill>
        <p:spPr>
          <a:xfrm>
            <a:off x="7766325" y="363038"/>
            <a:ext cx="631624" cy="631624"/>
          </a:xfrm>
          <a:prstGeom prst="rect">
            <a:avLst/>
          </a:prstGeom>
          <a:noFill/>
          <a:ln>
            <a:noFill/>
          </a:ln>
        </p:spPr>
      </p:pic>
      <p:pic>
        <p:nvPicPr>
          <p:cNvPr id="318" name="Google Shape;318;p41"/>
          <p:cNvPicPr preferRelativeResize="0"/>
          <p:nvPr/>
        </p:nvPicPr>
        <p:blipFill>
          <a:blip r:embed="rId5">
            <a:alphaModFix/>
          </a:blip>
          <a:stretch>
            <a:fillRect/>
          </a:stretch>
        </p:blipFill>
        <p:spPr>
          <a:xfrm>
            <a:off x="801050" y="392511"/>
            <a:ext cx="572677" cy="572700"/>
          </a:xfrm>
          <a:prstGeom prst="rect">
            <a:avLst/>
          </a:prstGeom>
          <a:noFill/>
          <a:ln>
            <a:noFill/>
          </a:ln>
        </p:spPr>
      </p:pic>
      <p:pic>
        <p:nvPicPr>
          <p:cNvPr id="319" name="Google Shape;319;p41"/>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320" name="Google Shape;320;p41"/>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41"/>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 name="Google Shape;322;p41"/>
          <p:cNvPicPr preferRelativeResize="0"/>
          <p:nvPr/>
        </p:nvPicPr>
        <p:blipFill>
          <a:blip r:embed="rId7">
            <a:alphaModFix/>
          </a:blip>
          <a:stretch>
            <a:fillRect/>
          </a:stretch>
        </p:blipFill>
        <p:spPr>
          <a:xfrm>
            <a:off x="2814063" y="2173825"/>
            <a:ext cx="3515875" cy="23439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6" name="Shape 326"/>
        <p:cNvGrpSpPr/>
        <p:nvPr/>
      </p:nvGrpSpPr>
      <p:grpSpPr>
        <a:xfrm>
          <a:off x="0" y="0"/>
          <a:ext cx="0" cy="0"/>
          <a:chOff x="0" y="0"/>
          <a:chExt cx="0" cy="0"/>
        </a:xfrm>
      </p:grpSpPr>
      <p:sp>
        <p:nvSpPr>
          <p:cNvPr id="327" name="Google Shape;327;p42"/>
          <p:cNvSpPr txBox="1"/>
          <p:nvPr>
            <p:ph type="title"/>
          </p:nvPr>
        </p:nvSpPr>
        <p:spPr>
          <a:xfrm>
            <a:off x="340000" y="169800"/>
            <a:ext cx="8520600" cy="36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891"/>
              <a:buNone/>
            </a:pPr>
            <a:r>
              <a:rPr b="1" lang="es" sz="2428"/>
              <a:t>¿Qué hemos hecho hasta ahora? Offline</a:t>
            </a:r>
            <a:endParaRPr b="1" sz="2428"/>
          </a:p>
        </p:txBody>
      </p:sp>
      <p:pic>
        <p:nvPicPr>
          <p:cNvPr id="328" name="Google Shape;328;p42"/>
          <p:cNvPicPr preferRelativeResize="0"/>
          <p:nvPr/>
        </p:nvPicPr>
        <p:blipFill>
          <a:blip r:embed="rId4">
            <a:alphaModFix/>
          </a:blip>
          <a:stretch>
            <a:fillRect/>
          </a:stretch>
        </p:blipFill>
        <p:spPr>
          <a:xfrm>
            <a:off x="3438887" y="604575"/>
            <a:ext cx="2491100" cy="2034150"/>
          </a:xfrm>
          <a:prstGeom prst="rect">
            <a:avLst/>
          </a:prstGeom>
          <a:noFill/>
          <a:ln>
            <a:noFill/>
          </a:ln>
        </p:spPr>
      </p:pic>
      <p:pic>
        <p:nvPicPr>
          <p:cNvPr id="329" name="Google Shape;329;p42"/>
          <p:cNvPicPr preferRelativeResize="0"/>
          <p:nvPr/>
        </p:nvPicPr>
        <p:blipFill>
          <a:blip r:embed="rId5">
            <a:alphaModFix/>
          </a:blip>
          <a:stretch>
            <a:fillRect/>
          </a:stretch>
        </p:blipFill>
        <p:spPr>
          <a:xfrm>
            <a:off x="1686563" y="2705712"/>
            <a:ext cx="5995726" cy="1755000"/>
          </a:xfrm>
          <a:prstGeom prst="rect">
            <a:avLst/>
          </a:prstGeom>
          <a:noFill/>
          <a:ln>
            <a:noFill/>
          </a:ln>
        </p:spPr>
      </p:pic>
      <p:pic>
        <p:nvPicPr>
          <p:cNvPr id="330" name="Google Shape;330;p42"/>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331" name="Google Shape;331;p42"/>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42"/>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6" name="Shape 336"/>
        <p:cNvGrpSpPr/>
        <p:nvPr/>
      </p:nvGrpSpPr>
      <p:grpSpPr>
        <a:xfrm>
          <a:off x="0" y="0"/>
          <a:ext cx="0" cy="0"/>
          <a:chOff x="0" y="0"/>
          <a:chExt cx="0" cy="0"/>
        </a:xfrm>
      </p:grpSpPr>
      <p:sp>
        <p:nvSpPr>
          <p:cNvPr id="337" name="Google Shape;337;p43"/>
          <p:cNvSpPr txBox="1"/>
          <p:nvPr/>
        </p:nvSpPr>
        <p:spPr>
          <a:xfrm>
            <a:off x="851375" y="228850"/>
            <a:ext cx="7804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t>Simulación con las señales generadas por la  placa </a:t>
            </a:r>
            <a:r>
              <a:rPr b="1" lang="es" sz="2400"/>
              <a:t>sintética</a:t>
            </a:r>
            <a:r>
              <a:rPr b="1" lang="es" sz="2400"/>
              <a:t> de Brainflow</a:t>
            </a:r>
            <a:endParaRPr b="1" sz="2400"/>
          </a:p>
        </p:txBody>
      </p:sp>
      <p:pic>
        <p:nvPicPr>
          <p:cNvPr id="338" name="Google Shape;338;p43"/>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339" name="Google Shape;339;p43"/>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3"/>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3"/>
          <p:cNvSpPr txBox="1"/>
          <p:nvPr/>
        </p:nvSpPr>
        <p:spPr>
          <a:xfrm>
            <a:off x="1253100" y="4118625"/>
            <a:ext cx="6637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a:solidFill>
                  <a:srgbClr val="FF0000"/>
                </a:solidFill>
              </a:rPr>
              <a:t>Gráfica</a:t>
            </a:r>
            <a:r>
              <a:rPr b="1" lang="es">
                <a:solidFill>
                  <a:srgbClr val="FF0000"/>
                </a:solidFill>
              </a:rPr>
              <a:t> en tiempo real generada con la libreria pyqtgraph</a:t>
            </a:r>
            <a:endParaRPr b="1">
              <a:solidFill>
                <a:srgbClr val="FF0000"/>
              </a:solidFill>
            </a:endParaRPr>
          </a:p>
        </p:txBody>
      </p:sp>
      <p:pic>
        <p:nvPicPr>
          <p:cNvPr id="342" name="Google Shape;342;p43"/>
          <p:cNvPicPr preferRelativeResize="0"/>
          <p:nvPr/>
        </p:nvPicPr>
        <p:blipFill>
          <a:blip r:embed="rId5">
            <a:alphaModFix/>
          </a:blip>
          <a:stretch>
            <a:fillRect/>
          </a:stretch>
        </p:blipFill>
        <p:spPr>
          <a:xfrm>
            <a:off x="2282899" y="1257250"/>
            <a:ext cx="4578200" cy="2861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6"/>
          <p:cNvSpPr txBox="1"/>
          <p:nvPr>
            <p:ph type="title"/>
          </p:nvPr>
        </p:nvSpPr>
        <p:spPr>
          <a:xfrm>
            <a:off x="303050" y="3185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420"/>
              <a:t>Objetivos</a:t>
            </a:r>
            <a:endParaRPr b="1" sz="2420"/>
          </a:p>
        </p:txBody>
      </p:sp>
      <p:sp>
        <p:nvSpPr>
          <p:cNvPr id="144" name="Google Shape;144;p26"/>
          <p:cNvSpPr txBox="1"/>
          <p:nvPr>
            <p:ph idx="1" type="body"/>
          </p:nvPr>
        </p:nvSpPr>
        <p:spPr>
          <a:xfrm>
            <a:off x="905600" y="862075"/>
            <a:ext cx="7315500" cy="14571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s">
                <a:solidFill>
                  <a:schemeClr val="dk1"/>
                </a:solidFill>
              </a:rPr>
              <a:t>Los </a:t>
            </a:r>
            <a:r>
              <a:rPr lang="es">
                <a:solidFill>
                  <a:schemeClr val="dk1"/>
                </a:solidFill>
              </a:rPr>
              <a:t>objetivos de la primera competencia de Interfaz Cerebro computadora de UTEC es promover el compañerismo y trabajo transdisciplinario, teniendo como fin mover un vehículo con ruedas a </a:t>
            </a:r>
            <a:r>
              <a:rPr lang="es">
                <a:solidFill>
                  <a:schemeClr val="dk1"/>
                </a:solidFill>
              </a:rPr>
              <a:t>través</a:t>
            </a:r>
            <a:r>
              <a:rPr lang="es">
                <a:solidFill>
                  <a:schemeClr val="dk1"/>
                </a:solidFill>
              </a:rPr>
              <a:t> de una pista con </a:t>
            </a:r>
            <a:r>
              <a:rPr lang="es">
                <a:solidFill>
                  <a:schemeClr val="dk1"/>
                </a:solidFill>
              </a:rPr>
              <a:t>obstáculos</a:t>
            </a:r>
            <a:r>
              <a:rPr lang="es">
                <a:solidFill>
                  <a:schemeClr val="dk1"/>
                </a:solidFill>
              </a:rPr>
              <a:t> utilizando </a:t>
            </a:r>
            <a:r>
              <a:rPr lang="es">
                <a:solidFill>
                  <a:schemeClr val="dk1"/>
                </a:solidFill>
              </a:rPr>
              <a:t>únicamente</a:t>
            </a:r>
            <a:r>
              <a:rPr lang="es">
                <a:solidFill>
                  <a:schemeClr val="dk1"/>
                </a:solidFill>
              </a:rPr>
              <a:t> las señales provenientes del cerebro.</a:t>
            </a:r>
            <a:endParaRPr>
              <a:solidFill>
                <a:schemeClr val="dk1"/>
              </a:solidFill>
            </a:endParaRPr>
          </a:p>
        </p:txBody>
      </p:sp>
      <p:pic>
        <p:nvPicPr>
          <p:cNvPr id="145" name="Google Shape;145;p26"/>
          <p:cNvPicPr preferRelativeResize="0"/>
          <p:nvPr/>
        </p:nvPicPr>
        <p:blipFill>
          <a:blip r:embed="rId4">
            <a:alphaModFix/>
          </a:blip>
          <a:stretch>
            <a:fillRect/>
          </a:stretch>
        </p:blipFill>
        <p:spPr>
          <a:xfrm>
            <a:off x="6049900" y="2437162"/>
            <a:ext cx="2346750" cy="1561650"/>
          </a:xfrm>
          <a:prstGeom prst="rect">
            <a:avLst/>
          </a:prstGeom>
          <a:noFill/>
          <a:ln>
            <a:noFill/>
          </a:ln>
        </p:spPr>
      </p:pic>
      <p:pic>
        <p:nvPicPr>
          <p:cNvPr id="146" name="Google Shape;146;p26"/>
          <p:cNvPicPr preferRelativeResize="0"/>
          <p:nvPr/>
        </p:nvPicPr>
        <p:blipFill>
          <a:blip r:embed="rId5">
            <a:alphaModFix/>
          </a:blip>
          <a:stretch>
            <a:fillRect/>
          </a:stretch>
        </p:blipFill>
        <p:spPr>
          <a:xfrm>
            <a:off x="510063" y="2387550"/>
            <a:ext cx="2088500" cy="1389800"/>
          </a:xfrm>
          <a:prstGeom prst="rect">
            <a:avLst/>
          </a:prstGeom>
          <a:noFill/>
          <a:ln>
            <a:noFill/>
          </a:ln>
        </p:spPr>
      </p:pic>
      <p:pic>
        <p:nvPicPr>
          <p:cNvPr id="147" name="Google Shape;147;p26"/>
          <p:cNvPicPr preferRelativeResize="0"/>
          <p:nvPr/>
        </p:nvPicPr>
        <p:blipFill>
          <a:blip r:embed="rId6">
            <a:alphaModFix/>
          </a:blip>
          <a:stretch>
            <a:fillRect/>
          </a:stretch>
        </p:blipFill>
        <p:spPr>
          <a:xfrm>
            <a:off x="3205626" y="2470702"/>
            <a:ext cx="2088474" cy="1395785"/>
          </a:xfrm>
          <a:prstGeom prst="rect">
            <a:avLst/>
          </a:prstGeom>
          <a:noFill/>
          <a:ln>
            <a:noFill/>
          </a:ln>
        </p:spPr>
      </p:pic>
      <p:pic>
        <p:nvPicPr>
          <p:cNvPr id="148" name="Google Shape;148;p26"/>
          <p:cNvPicPr preferRelativeResize="0"/>
          <p:nvPr/>
        </p:nvPicPr>
        <p:blipFill>
          <a:blip r:embed="rId7">
            <a:alphaModFix/>
          </a:blip>
          <a:stretch>
            <a:fillRect/>
          </a:stretch>
        </p:blipFill>
        <p:spPr>
          <a:xfrm>
            <a:off x="114002" y="426997"/>
            <a:ext cx="501164" cy="503574"/>
          </a:xfrm>
          <a:prstGeom prst="rect">
            <a:avLst/>
          </a:prstGeom>
          <a:noFill/>
          <a:ln>
            <a:noFill/>
          </a:ln>
        </p:spPr>
      </p:pic>
      <p:sp>
        <p:nvSpPr>
          <p:cNvPr id="149" name="Google Shape;149;p26"/>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6"/>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6" name="Shape 346"/>
        <p:cNvGrpSpPr/>
        <p:nvPr/>
      </p:nvGrpSpPr>
      <p:grpSpPr>
        <a:xfrm>
          <a:off x="0" y="0"/>
          <a:ext cx="0" cy="0"/>
          <a:chOff x="0" y="0"/>
          <a:chExt cx="0" cy="0"/>
        </a:xfrm>
      </p:grpSpPr>
      <p:sp>
        <p:nvSpPr>
          <p:cNvPr id="347" name="Google Shape;347;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420"/>
              <a:t>A futuro</a:t>
            </a:r>
            <a:endParaRPr b="1" sz="2420"/>
          </a:p>
        </p:txBody>
      </p:sp>
      <p:sp>
        <p:nvSpPr>
          <p:cNvPr id="348" name="Google Shape;348;p44"/>
          <p:cNvSpPr txBox="1"/>
          <p:nvPr>
            <p:ph idx="1" type="body"/>
          </p:nvPr>
        </p:nvSpPr>
        <p:spPr>
          <a:xfrm>
            <a:off x="373100" y="1098750"/>
            <a:ext cx="8520600" cy="793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s">
                <a:solidFill>
                  <a:schemeClr val="dk1"/>
                </a:solidFill>
              </a:rPr>
              <a:t>Hacerlo de manera online con la placa Cyton.</a:t>
            </a:r>
            <a:endParaRPr>
              <a:solidFill>
                <a:schemeClr val="dk1"/>
              </a:solidFill>
            </a:endParaRPr>
          </a:p>
        </p:txBody>
      </p:sp>
      <p:pic>
        <p:nvPicPr>
          <p:cNvPr id="349" name="Google Shape;349;p44"/>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350" name="Google Shape;350;p44"/>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4"/>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2" name="Google Shape;352;p44"/>
          <p:cNvPicPr preferRelativeResize="0"/>
          <p:nvPr/>
        </p:nvPicPr>
        <p:blipFill>
          <a:blip r:embed="rId5">
            <a:alphaModFix/>
          </a:blip>
          <a:stretch>
            <a:fillRect/>
          </a:stretch>
        </p:blipFill>
        <p:spPr>
          <a:xfrm>
            <a:off x="3372813" y="1617000"/>
            <a:ext cx="2398363" cy="28930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6" name="Shape 356"/>
        <p:cNvGrpSpPr/>
        <p:nvPr/>
      </p:nvGrpSpPr>
      <p:grpSpPr>
        <a:xfrm>
          <a:off x="0" y="0"/>
          <a:ext cx="0" cy="0"/>
          <a:chOff x="0" y="0"/>
          <a:chExt cx="0" cy="0"/>
        </a:xfrm>
      </p:grpSpPr>
      <p:sp>
        <p:nvSpPr>
          <p:cNvPr id="357" name="Google Shape;357;p4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Clasificador y su entrenamiento</a:t>
            </a:r>
            <a:endParaRPr b="1" sz="2420"/>
          </a:p>
        </p:txBody>
      </p:sp>
      <p:sp>
        <p:nvSpPr>
          <p:cNvPr id="358" name="Google Shape;358;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s">
                <a:solidFill>
                  <a:schemeClr val="dk1"/>
                </a:solidFill>
              </a:rPr>
              <a:t>Utilizaremos un Red Neuronal de Convolución (CNN) para la </a:t>
            </a:r>
            <a:r>
              <a:rPr lang="es">
                <a:solidFill>
                  <a:schemeClr val="dk1"/>
                </a:solidFill>
              </a:rPr>
              <a:t>clasificación</a:t>
            </a:r>
            <a:r>
              <a:rPr lang="es">
                <a:solidFill>
                  <a:schemeClr val="dk1"/>
                </a:solidFill>
              </a:rPr>
              <a:t> entre los estímulos captados utilizando el espectro de frecuencias de la señal de EEG y las bandas de potencia como las características.</a:t>
            </a:r>
            <a:endParaRPr>
              <a:solidFill>
                <a:schemeClr val="dk1"/>
              </a:solidFill>
            </a:endParaRPr>
          </a:p>
        </p:txBody>
      </p:sp>
      <p:pic>
        <p:nvPicPr>
          <p:cNvPr id="359" name="Google Shape;359;p45"/>
          <p:cNvPicPr preferRelativeResize="0"/>
          <p:nvPr/>
        </p:nvPicPr>
        <p:blipFill rotWithShape="1">
          <a:blip r:embed="rId4">
            <a:alphaModFix/>
          </a:blip>
          <a:srcRect b="0" l="-920" r="919" t="0"/>
          <a:stretch/>
        </p:blipFill>
        <p:spPr>
          <a:xfrm>
            <a:off x="390375" y="2236901"/>
            <a:ext cx="3356500" cy="1903525"/>
          </a:xfrm>
          <a:prstGeom prst="rect">
            <a:avLst/>
          </a:prstGeom>
          <a:noFill/>
          <a:ln>
            <a:noFill/>
          </a:ln>
        </p:spPr>
      </p:pic>
      <p:pic>
        <p:nvPicPr>
          <p:cNvPr id="360" name="Google Shape;360;p45"/>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361" name="Google Shape;361;p45"/>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45"/>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45"/>
          <p:cNvSpPr txBox="1"/>
          <p:nvPr/>
        </p:nvSpPr>
        <p:spPr>
          <a:xfrm>
            <a:off x="3613000" y="4106725"/>
            <a:ext cx="5461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Fuentes: Comparing user-dependent and user-independent training of CNN for SSVEP BCI </a:t>
            </a:r>
            <a:endParaRPr sz="1000"/>
          </a:p>
        </p:txBody>
      </p:sp>
      <p:pic>
        <p:nvPicPr>
          <p:cNvPr id="364" name="Google Shape;364;p45"/>
          <p:cNvPicPr preferRelativeResize="0"/>
          <p:nvPr/>
        </p:nvPicPr>
        <p:blipFill>
          <a:blip r:embed="rId6">
            <a:alphaModFix/>
          </a:blip>
          <a:stretch>
            <a:fillRect/>
          </a:stretch>
        </p:blipFill>
        <p:spPr>
          <a:xfrm>
            <a:off x="3957725" y="2203463"/>
            <a:ext cx="4772025" cy="1857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8" name="Shape 368"/>
        <p:cNvGrpSpPr/>
        <p:nvPr/>
      </p:nvGrpSpPr>
      <p:grpSpPr>
        <a:xfrm>
          <a:off x="0" y="0"/>
          <a:ext cx="0" cy="0"/>
          <a:chOff x="0" y="0"/>
          <a:chExt cx="0" cy="0"/>
        </a:xfrm>
      </p:grpSpPr>
      <p:pic>
        <p:nvPicPr>
          <p:cNvPr id="369" name="Google Shape;369;p46"/>
          <p:cNvPicPr preferRelativeResize="0"/>
          <p:nvPr/>
        </p:nvPicPr>
        <p:blipFill>
          <a:blip r:embed="rId4">
            <a:alphaModFix/>
          </a:blip>
          <a:stretch>
            <a:fillRect/>
          </a:stretch>
        </p:blipFill>
        <p:spPr>
          <a:xfrm>
            <a:off x="421125" y="1204725"/>
            <a:ext cx="3325200" cy="2573700"/>
          </a:xfrm>
          <a:prstGeom prst="rect">
            <a:avLst/>
          </a:prstGeom>
          <a:noFill/>
          <a:ln>
            <a:noFill/>
          </a:ln>
        </p:spPr>
      </p:pic>
      <p:pic>
        <p:nvPicPr>
          <p:cNvPr id="370" name="Google Shape;370;p46"/>
          <p:cNvPicPr preferRelativeResize="0"/>
          <p:nvPr/>
        </p:nvPicPr>
        <p:blipFill>
          <a:blip r:embed="rId5">
            <a:alphaModFix/>
          </a:blip>
          <a:stretch>
            <a:fillRect/>
          </a:stretch>
        </p:blipFill>
        <p:spPr>
          <a:xfrm>
            <a:off x="4415900" y="868200"/>
            <a:ext cx="3902249" cy="3610325"/>
          </a:xfrm>
          <a:prstGeom prst="rect">
            <a:avLst/>
          </a:prstGeom>
          <a:noFill/>
          <a:ln>
            <a:noFill/>
          </a:ln>
        </p:spPr>
      </p:pic>
      <p:sp>
        <p:nvSpPr>
          <p:cNvPr id="371" name="Google Shape;371;p46"/>
          <p:cNvSpPr txBox="1"/>
          <p:nvPr/>
        </p:nvSpPr>
        <p:spPr>
          <a:xfrm>
            <a:off x="1326150" y="318500"/>
            <a:ext cx="649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t>Accuracy de CNN para el sujeto 8 canal 7</a:t>
            </a:r>
            <a:endParaRPr b="1" sz="2400"/>
          </a:p>
        </p:txBody>
      </p:sp>
      <p:pic>
        <p:nvPicPr>
          <p:cNvPr id="372" name="Google Shape;372;p46"/>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373" name="Google Shape;373;p46"/>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6"/>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8" name="Shape 378"/>
        <p:cNvGrpSpPr/>
        <p:nvPr/>
      </p:nvGrpSpPr>
      <p:grpSpPr>
        <a:xfrm>
          <a:off x="0" y="0"/>
          <a:ext cx="0" cy="0"/>
          <a:chOff x="0" y="0"/>
          <a:chExt cx="0" cy="0"/>
        </a:xfrm>
      </p:grpSpPr>
      <p:pic>
        <p:nvPicPr>
          <p:cNvPr id="379" name="Google Shape;379;p47"/>
          <p:cNvPicPr preferRelativeResize="0"/>
          <p:nvPr/>
        </p:nvPicPr>
        <p:blipFill rotWithShape="1">
          <a:blip r:embed="rId4">
            <a:alphaModFix/>
          </a:blip>
          <a:srcRect b="-3780" l="0" r="0" t="3780"/>
          <a:stretch/>
        </p:blipFill>
        <p:spPr>
          <a:xfrm>
            <a:off x="4444025" y="835362"/>
            <a:ext cx="3894951" cy="3756425"/>
          </a:xfrm>
          <a:prstGeom prst="rect">
            <a:avLst/>
          </a:prstGeom>
          <a:noFill/>
          <a:ln>
            <a:noFill/>
          </a:ln>
        </p:spPr>
      </p:pic>
      <p:pic>
        <p:nvPicPr>
          <p:cNvPr id="380" name="Google Shape;380;p47"/>
          <p:cNvPicPr preferRelativeResize="0"/>
          <p:nvPr/>
        </p:nvPicPr>
        <p:blipFill>
          <a:blip r:embed="rId5">
            <a:alphaModFix/>
          </a:blip>
          <a:stretch>
            <a:fillRect/>
          </a:stretch>
        </p:blipFill>
        <p:spPr>
          <a:xfrm>
            <a:off x="322275" y="1014938"/>
            <a:ext cx="3601225" cy="2821203"/>
          </a:xfrm>
          <a:prstGeom prst="rect">
            <a:avLst/>
          </a:prstGeom>
          <a:noFill/>
          <a:ln>
            <a:noFill/>
          </a:ln>
        </p:spPr>
      </p:pic>
      <p:sp>
        <p:nvSpPr>
          <p:cNvPr id="381" name="Google Shape;381;p47"/>
          <p:cNvSpPr txBox="1"/>
          <p:nvPr/>
        </p:nvSpPr>
        <p:spPr>
          <a:xfrm>
            <a:off x="1437950" y="318500"/>
            <a:ext cx="6672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400"/>
              <a:t>Accuracy de CNN para el sujeto 2 canal 7</a:t>
            </a:r>
            <a:endParaRPr b="1" sz="2400"/>
          </a:p>
        </p:txBody>
      </p:sp>
      <p:pic>
        <p:nvPicPr>
          <p:cNvPr id="382" name="Google Shape;382;p47"/>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383" name="Google Shape;383;p47"/>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47"/>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8" name="Shape 388"/>
        <p:cNvGrpSpPr/>
        <p:nvPr/>
      </p:nvGrpSpPr>
      <p:grpSpPr>
        <a:xfrm>
          <a:off x="0" y="0"/>
          <a:ext cx="0" cy="0"/>
          <a:chOff x="0" y="0"/>
          <a:chExt cx="0" cy="0"/>
        </a:xfrm>
      </p:grpSpPr>
      <p:pic>
        <p:nvPicPr>
          <p:cNvPr id="389" name="Google Shape;389;p48"/>
          <p:cNvPicPr preferRelativeResize="0"/>
          <p:nvPr/>
        </p:nvPicPr>
        <p:blipFill>
          <a:blip r:embed="rId4">
            <a:alphaModFix/>
          </a:blip>
          <a:stretch>
            <a:fillRect/>
          </a:stretch>
        </p:blipFill>
        <p:spPr>
          <a:xfrm>
            <a:off x="889650" y="1204000"/>
            <a:ext cx="3695800" cy="2860560"/>
          </a:xfrm>
          <a:prstGeom prst="rect">
            <a:avLst/>
          </a:prstGeom>
          <a:noFill/>
          <a:ln>
            <a:noFill/>
          </a:ln>
        </p:spPr>
      </p:pic>
      <p:pic>
        <p:nvPicPr>
          <p:cNvPr id="390" name="Google Shape;390;p48"/>
          <p:cNvPicPr preferRelativeResize="0"/>
          <p:nvPr/>
        </p:nvPicPr>
        <p:blipFill>
          <a:blip r:embed="rId5">
            <a:alphaModFix/>
          </a:blip>
          <a:stretch>
            <a:fillRect/>
          </a:stretch>
        </p:blipFill>
        <p:spPr>
          <a:xfrm>
            <a:off x="4992025" y="1242011"/>
            <a:ext cx="3597600" cy="2784527"/>
          </a:xfrm>
          <a:prstGeom prst="rect">
            <a:avLst/>
          </a:prstGeom>
          <a:noFill/>
          <a:ln>
            <a:noFill/>
          </a:ln>
        </p:spPr>
      </p:pic>
      <p:sp>
        <p:nvSpPr>
          <p:cNvPr id="391" name="Google Shape;391;p48"/>
          <p:cNvSpPr txBox="1"/>
          <p:nvPr/>
        </p:nvSpPr>
        <p:spPr>
          <a:xfrm>
            <a:off x="615175" y="318500"/>
            <a:ext cx="8147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t>Accuracy todos los sujetos para ciertas frecuencias</a:t>
            </a:r>
            <a:endParaRPr b="1" sz="2400"/>
          </a:p>
        </p:txBody>
      </p:sp>
      <p:pic>
        <p:nvPicPr>
          <p:cNvPr id="392" name="Google Shape;392;p48"/>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393" name="Google Shape;393;p48"/>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8"/>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8" name="Shape 398"/>
        <p:cNvGrpSpPr/>
        <p:nvPr/>
      </p:nvGrpSpPr>
      <p:grpSpPr>
        <a:xfrm>
          <a:off x="0" y="0"/>
          <a:ext cx="0" cy="0"/>
          <a:chOff x="0" y="0"/>
          <a:chExt cx="0" cy="0"/>
        </a:xfrm>
      </p:grpSpPr>
      <p:sp>
        <p:nvSpPr>
          <p:cNvPr id="399" name="Google Shape;399;p49"/>
          <p:cNvSpPr txBox="1"/>
          <p:nvPr>
            <p:ph type="title"/>
          </p:nvPr>
        </p:nvSpPr>
        <p:spPr>
          <a:xfrm>
            <a:off x="311700" y="31645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990"/>
              <a:buFont typeface="Arial"/>
              <a:buNone/>
            </a:pPr>
            <a:r>
              <a:rPr b="1" lang="es" sz="2420"/>
              <a:t>Módulo 2</a:t>
            </a:r>
            <a:endParaRPr b="1" sz="2420"/>
          </a:p>
        </p:txBody>
      </p:sp>
      <p:pic>
        <p:nvPicPr>
          <p:cNvPr id="400" name="Google Shape;400;p49"/>
          <p:cNvPicPr preferRelativeResize="0"/>
          <p:nvPr/>
        </p:nvPicPr>
        <p:blipFill>
          <a:blip r:embed="rId4">
            <a:alphaModFix/>
          </a:blip>
          <a:stretch>
            <a:fillRect/>
          </a:stretch>
        </p:blipFill>
        <p:spPr>
          <a:xfrm>
            <a:off x="3952900" y="1920425"/>
            <a:ext cx="1293075" cy="703025"/>
          </a:xfrm>
          <a:prstGeom prst="rect">
            <a:avLst/>
          </a:prstGeom>
          <a:noFill/>
          <a:ln>
            <a:noFill/>
          </a:ln>
        </p:spPr>
      </p:pic>
      <p:pic>
        <p:nvPicPr>
          <p:cNvPr id="401" name="Google Shape;401;p49"/>
          <p:cNvPicPr preferRelativeResize="0"/>
          <p:nvPr/>
        </p:nvPicPr>
        <p:blipFill>
          <a:blip r:embed="rId5">
            <a:alphaModFix/>
          </a:blip>
          <a:stretch>
            <a:fillRect/>
          </a:stretch>
        </p:blipFill>
        <p:spPr>
          <a:xfrm>
            <a:off x="4125225" y="930575"/>
            <a:ext cx="948424" cy="948424"/>
          </a:xfrm>
          <a:prstGeom prst="rect">
            <a:avLst/>
          </a:prstGeom>
          <a:noFill/>
          <a:ln>
            <a:noFill/>
          </a:ln>
        </p:spPr>
      </p:pic>
      <p:pic>
        <p:nvPicPr>
          <p:cNvPr id="402" name="Google Shape;402;p49"/>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403" name="Google Shape;403;p49"/>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49"/>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5" name="Google Shape;405;p49"/>
          <p:cNvPicPr preferRelativeResize="0"/>
          <p:nvPr/>
        </p:nvPicPr>
        <p:blipFill rotWithShape="1">
          <a:blip r:embed="rId7">
            <a:alphaModFix/>
          </a:blip>
          <a:srcRect b="0" l="3370" r="-3369" t="0"/>
          <a:stretch/>
        </p:blipFill>
        <p:spPr>
          <a:xfrm>
            <a:off x="5902924" y="1562900"/>
            <a:ext cx="2520949" cy="2520950"/>
          </a:xfrm>
          <a:prstGeom prst="rect">
            <a:avLst/>
          </a:prstGeom>
          <a:noFill/>
          <a:ln>
            <a:noFill/>
          </a:ln>
        </p:spPr>
      </p:pic>
      <p:pic>
        <p:nvPicPr>
          <p:cNvPr id="406" name="Google Shape;406;p49"/>
          <p:cNvPicPr preferRelativeResize="0"/>
          <p:nvPr/>
        </p:nvPicPr>
        <p:blipFill rotWithShape="1">
          <a:blip r:embed="rId7">
            <a:alphaModFix/>
          </a:blip>
          <a:srcRect b="0" l="3370" r="-3369" t="0"/>
          <a:stretch/>
        </p:blipFill>
        <p:spPr>
          <a:xfrm>
            <a:off x="1160925" y="1838085"/>
            <a:ext cx="2135013" cy="2134992"/>
          </a:xfrm>
          <a:prstGeom prst="rect">
            <a:avLst/>
          </a:prstGeom>
          <a:noFill/>
          <a:ln>
            <a:noFill/>
          </a:ln>
        </p:spPr>
      </p:pic>
      <p:pic>
        <p:nvPicPr>
          <p:cNvPr id="407" name="Google Shape;407;p49"/>
          <p:cNvPicPr preferRelativeResize="0"/>
          <p:nvPr/>
        </p:nvPicPr>
        <p:blipFill>
          <a:blip r:embed="rId8">
            <a:alphaModFix/>
          </a:blip>
          <a:stretch>
            <a:fillRect/>
          </a:stretch>
        </p:blipFill>
        <p:spPr>
          <a:xfrm rot="5400000">
            <a:off x="3148727" y="3606773"/>
            <a:ext cx="646050" cy="1030000"/>
          </a:xfrm>
          <a:prstGeom prst="rect">
            <a:avLst/>
          </a:prstGeom>
          <a:noFill/>
          <a:ln>
            <a:noFill/>
          </a:ln>
        </p:spPr>
      </p:pic>
      <p:pic>
        <p:nvPicPr>
          <p:cNvPr id="408" name="Google Shape;408;p49"/>
          <p:cNvPicPr preferRelativeResize="0"/>
          <p:nvPr/>
        </p:nvPicPr>
        <p:blipFill>
          <a:blip r:embed="rId9">
            <a:alphaModFix/>
          </a:blip>
          <a:stretch>
            <a:fillRect/>
          </a:stretch>
        </p:blipFill>
        <p:spPr>
          <a:xfrm rot="2700000">
            <a:off x="2909350" y="3269015"/>
            <a:ext cx="569825" cy="448585"/>
          </a:xfrm>
          <a:prstGeom prst="rect">
            <a:avLst/>
          </a:prstGeom>
          <a:noFill/>
          <a:ln>
            <a:noFill/>
          </a:ln>
        </p:spPr>
      </p:pic>
      <p:pic>
        <p:nvPicPr>
          <p:cNvPr id="409" name="Google Shape;409;p49"/>
          <p:cNvPicPr preferRelativeResize="0"/>
          <p:nvPr/>
        </p:nvPicPr>
        <p:blipFill>
          <a:blip r:embed="rId8">
            <a:alphaModFix/>
          </a:blip>
          <a:stretch>
            <a:fillRect/>
          </a:stretch>
        </p:blipFill>
        <p:spPr>
          <a:xfrm rot="-5400000">
            <a:off x="5437952" y="3661398"/>
            <a:ext cx="646050" cy="1030000"/>
          </a:xfrm>
          <a:prstGeom prst="rect">
            <a:avLst/>
          </a:prstGeom>
          <a:noFill/>
          <a:ln>
            <a:noFill/>
          </a:ln>
        </p:spPr>
      </p:pic>
      <p:pic>
        <p:nvPicPr>
          <p:cNvPr id="410" name="Google Shape;410;p49"/>
          <p:cNvPicPr preferRelativeResize="0"/>
          <p:nvPr/>
        </p:nvPicPr>
        <p:blipFill>
          <a:blip r:embed="rId9">
            <a:alphaModFix/>
          </a:blip>
          <a:stretch>
            <a:fillRect/>
          </a:stretch>
        </p:blipFill>
        <p:spPr>
          <a:xfrm rot="7749533">
            <a:off x="5823275" y="3329440"/>
            <a:ext cx="569825" cy="448585"/>
          </a:xfrm>
          <a:prstGeom prst="rect">
            <a:avLst/>
          </a:prstGeom>
          <a:noFill/>
          <a:ln>
            <a:noFill/>
          </a:ln>
        </p:spPr>
      </p:pic>
      <p:pic>
        <p:nvPicPr>
          <p:cNvPr id="411" name="Google Shape;411;p49"/>
          <p:cNvPicPr preferRelativeResize="0"/>
          <p:nvPr/>
        </p:nvPicPr>
        <p:blipFill>
          <a:blip r:embed="rId9">
            <a:alphaModFix/>
          </a:blip>
          <a:stretch>
            <a:fillRect/>
          </a:stretch>
        </p:blipFill>
        <p:spPr>
          <a:xfrm rot="8100000">
            <a:off x="3060200" y="1698665"/>
            <a:ext cx="569825" cy="448585"/>
          </a:xfrm>
          <a:prstGeom prst="rect">
            <a:avLst/>
          </a:prstGeom>
          <a:noFill/>
          <a:ln>
            <a:noFill/>
          </a:ln>
        </p:spPr>
      </p:pic>
      <p:sp>
        <p:nvSpPr>
          <p:cNvPr id="412" name="Google Shape;412;p49"/>
          <p:cNvSpPr txBox="1"/>
          <p:nvPr/>
        </p:nvSpPr>
        <p:spPr>
          <a:xfrm>
            <a:off x="1323025" y="1562900"/>
            <a:ext cx="94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Arduino Consola</a:t>
            </a:r>
            <a:endParaRPr/>
          </a:p>
        </p:txBody>
      </p:sp>
      <p:sp>
        <p:nvSpPr>
          <p:cNvPr id="413" name="Google Shape;413;p49"/>
          <p:cNvSpPr txBox="1"/>
          <p:nvPr/>
        </p:nvSpPr>
        <p:spPr>
          <a:xfrm>
            <a:off x="6303800" y="1415000"/>
            <a:ext cx="89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Arduino</a:t>
            </a:r>
            <a:endParaRPr/>
          </a:p>
          <a:p>
            <a:pPr indent="0" lvl="0" marL="0" rtl="0" algn="l">
              <a:spcBef>
                <a:spcPts val="0"/>
              </a:spcBef>
              <a:spcAft>
                <a:spcPts val="0"/>
              </a:spcAft>
              <a:buNone/>
            </a:pPr>
            <a:r>
              <a:rPr lang="es"/>
              <a:t>Vehículo</a:t>
            </a:r>
            <a:endParaRPr/>
          </a:p>
        </p:txBody>
      </p:sp>
      <p:sp>
        <p:nvSpPr>
          <p:cNvPr id="414" name="Google Shape;414;p49"/>
          <p:cNvSpPr txBox="1"/>
          <p:nvPr/>
        </p:nvSpPr>
        <p:spPr>
          <a:xfrm>
            <a:off x="2785375" y="3670100"/>
            <a:ext cx="165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Módulo Bluetooth</a:t>
            </a:r>
            <a:endParaRPr sz="1000"/>
          </a:p>
        </p:txBody>
      </p:sp>
      <p:sp>
        <p:nvSpPr>
          <p:cNvPr id="415" name="Google Shape;415;p49"/>
          <p:cNvSpPr txBox="1"/>
          <p:nvPr/>
        </p:nvSpPr>
        <p:spPr>
          <a:xfrm>
            <a:off x="5057125" y="3737375"/>
            <a:ext cx="1650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t>Módulo Bluetooth</a:t>
            </a:r>
            <a:endParaRPr sz="1000"/>
          </a:p>
        </p:txBody>
      </p:sp>
      <p:sp>
        <p:nvSpPr>
          <p:cNvPr id="416" name="Google Shape;416;p49"/>
          <p:cNvSpPr/>
          <p:nvPr/>
        </p:nvSpPr>
        <p:spPr>
          <a:xfrm rot="-8019636">
            <a:off x="4211618" y="4274683"/>
            <a:ext cx="235955" cy="64717"/>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49"/>
          <p:cNvSpPr/>
          <p:nvPr/>
        </p:nvSpPr>
        <p:spPr>
          <a:xfrm rot="-2780364">
            <a:off x="4213900" y="4155039"/>
            <a:ext cx="235955" cy="64717"/>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49"/>
          <p:cNvSpPr/>
          <p:nvPr/>
        </p:nvSpPr>
        <p:spPr>
          <a:xfrm rot="-8019636">
            <a:off x="4385036" y="4276941"/>
            <a:ext cx="235955" cy="64717"/>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9"/>
          <p:cNvSpPr/>
          <p:nvPr/>
        </p:nvSpPr>
        <p:spPr>
          <a:xfrm rot="-2780364">
            <a:off x="4385153" y="4155039"/>
            <a:ext cx="235955" cy="64717"/>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9"/>
          <p:cNvSpPr/>
          <p:nvPr/>
        </p:nvSpPr>
        <p:spPr>
          <a:xfrm rot="-8019636">
            <a:off x="4580656" y="4276941"/>
            <a:ext cx="235955" cy="64717"/>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9"/>
          <p:cNvSpPr/>
          <p:nvPr/>
        </p:nvSpPr>
        <p:spPr>
          <a:xfrm rot="-2780364">
            <a:off x="4580772" y="4155039"/>
            <a:ext cx="235955" cy="64717"/>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9"/>
          <p:cNvSpPr/>
          <p:nvPr/>
        </p:nvSpPr>
        <p:spPr>
          <a:xfrm rot="-2780364">
            <a:off x="4744843" y="4155039"/>
            <a:ext cx="235955" cy="64717"/>
          </a:xfrm>
          <a:prstGeom prst="rect">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9"/>
          <p:cNvSpPr/>
          <p:nvPr/>
        </p:nvSpPr>
        <p:spPr>
          <a:xfrm rot="-8019636">
            <a:off x="4744726" y="4276941"/>
            <a:ext cx="235955" cy="64717"/>
          </a:xfrm>
          <a:prstGeom prst="rect">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24" name="Google Shape;424;p49"/>
          <p:cNvPicPr preferRelativeResize="0"/>
          <p:nvPr/>
        </p:nvPicPr>
        <p:blipFill>
          <a:blip r:embed="rId10">
            <a:alphaModFix/>
          </a:blip>
          <a:stretch>
            <a:fillRect/>
          </a:stretch>
        </p:blipFill>
        <p:spPr>
          <a:xfrm>
            <a:off x="7576675" y="454551"/>
            <a:ext cx="464087" cy="448600"/>
          </a:xfrm>
          <a:prstGeom prst="rect">
            <a:avLst/>
          </a:prstGeom>
          <a:noFill/>
          <a:ln>
            <a:noFill/>
          </a:ln>
        </p:spPr>
      </p:pic>
      <p:pic>
        <p:nvPicPr>
          <p:cNvPr id="425" name="Google Shape;425;p49"/>
          <p:cNvPicPr preferRelativeResize="0"/>
          <p:nvPr/>
        </p:nvPicPr>
        <p:blipFill>
          <a:blip r:embed="rId9">
            <a:alphaModFix/>
          </a:blip>
          <a:stretch>
            <a:fillRect/>
          </a:stretch>
        </p:blipFill>
        <p:spPr>
          <a:xfrm rot="10800000">
            <a:off x="7523800" y="1001728"/>
            <a:ext cx="569825" cy="448585"/>
          </a:xfrm>
          <a:prstGeom prst="rect">
            <a:avLst/>
          </a:prstGeom>
          <a:noFill/>
          <a:ln>
            <a:noFill/>
          </a:ln>
        </p:spPr>
      </p:pic>
      <p:sp>
        <p:nvSpPr>
          <p:cNvPr id="426" name="Google Shape;426;p49"/>
          <p:cNvSpPr/>
          <p:nvPr/>
        </p:nvSpPr>
        <p:spPr>
          <a:xfrm rot="2780364">
            <a:off x="4802968" y="3712322"/>
            <a:ext cx="235955" cy="64717"/>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9"/>
          <p:cNvSpPr/>
          <p:nvPr/>
        </p:nvSpPr>
        <p:spPr>
          <a:xfrm rot="8019636">
            <a:off x="4800687" y="3831966"/>
            <a:ext cx="235955" cy="64717"/>
          </a:xfrm>
          <a:prstGeom prst="rect">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9"/>
          <p:cNvSpPr/>
          <p:nvPr/>
        </p:nvSpPr>
        <p:spPr>
          <a:xfrm rot="2780364">
            <a:off x="4629550" y="3710064"/>
            <a:ext cx="235955" cy="64717"/>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rot="8019636">
            <a:off x="4629434" y="3831966"/>
            <a:ext cx="235955" cy="64717"/>
          </a:xfrm>
          <a:prstGeom prst="rect">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9"/>
          <p:cNvSpPr/>
          <p:nvPr/>
        </p:nvSpPr>
        <p:spPr>
          <a:xfrm rot="2780364">
            <a:off x="4433931" y="3710064"/>
            <a:ext cx="235955" cy="64717"/>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9"/>
          <p:cNvSpPr/>
          <p:nvPr/>
        </p:nvSpPr>
        <p:spPr>
          <a:xfrm rot="8019636">
            <a:off x="4433814" y="3831966"/>
            <a:ext cx="235955" cy="64717"/>
          </a:xfrm>
          <a:prstGeom prst="rect">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9"/>
          <p:cNvSpPr/>
          <p:nvPr/>
        </p:nvSpPr>
        <p:spPr>
          <a:xfrm rot="8019636">
            <a:off x="4269743" y="3831966"/>
            <a:ext cx="235955" cy="64717"/>
          </a:xfrm>
          <a:prstGeom prst="rect">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rot="2780364">
            <a:off x="4269860" y="3710064"/>
            <a:ext cx="235955" cy="64717"/>
          </a:xfrm>
          <a:prstGeom prst="rect">
            <a:avLst/>
          </a:prstGeom>
          <a:solidFill>
            <a:srgbClr val="B45F06"/>
          </a:solidFill>
          <a:ln cap="flat" cmpd="sng" w="9525">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9"/>
          <p:cNvSpPr txBox="1"/>
          <p:nvPr/>
        </p:nvSpPr>
        <p:spPr>
          <a:xfrm>
            <a:off x="8040750" y="530375"/>
            <a:ext cx="948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Wireless</a:t>
            </a:r>
            <a:endParaRPr b="1"/>
          </a:p>
        </p:txBody>
      </p:sp>
      <p:sp>
        <p:nvSpPr>
          <p:cNvPr id="435" name="Google Shape;435;p49"/>
          <p:cNvSpPr txBox="1"/>
          <p:nvPr/>
        </p:nvSpPr>
        <p:spPr>
          <a:xfrm>
            <a:off x="8093625" y="1046638"/>
            <a:ext cx="110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Serie</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5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Módulo 3</a:t>
            </a:r>
            <a:endParaRPr b="1" sz="2420"/>
          </a:p>
        </p:txBody>
      </p:sp>
      <p:pic>
        <p:nvPicPr>
          <p:cNvPr id="441" name="Google Shape;441;p50"/>
          <p:cNvPicPr preferRelativeResize="0"/>
          <p:nvPr/>
        </p:nvPicPr>
        <p:blipFill>
          <a:blip r:embed="rId4">
            <a:alphaModFix/>
          </a:blip>
          <a:stretch>
            <a:fillRect/>
          </a:stretch>
        </p:blipFill>
        <p:spPr>
          <a:xfrm>
            <a:off x="914900" y="1558050"/>
            <a:ext cx="1809750" cy="1704975"/>
          </a:xfrm>
          <a:prstGeom prst="rect">
            <a:avLst/>
          </a:prstGeom>
          <a:noFill/>
          <a:ln>
            <a:noFill/>
          </a:ln>
        </p:spPr>
      </p:pic>
      <p:pic>
        <p:nvPicPr>
          <p:cNvPr id="442" name="Google Shape;442;p50"/>
          <p:cNvPicPr preferRelativeResize="0"/>
          <p:nvPr/>
        </p:nvPicPr>
        <p:blipFill>
          <a:blip r:embed="rId5">
            <a:alphaModFix/>
          </a:blip>
          <a:stretch>
            <a:fillRect/>
          </a:stretch>
        </p:blipFill>
        <p:spPr>
          <a:xfrm>
            <a:off x="6255800" y="1624725"/>
            <a:ext cx="1876425" cy="1571625"/>
          </a:xfrm>
          <a:prstGeom prst="rect">
            <a:avLst/>
          </a:prstGeom>
          <a:noFill/>
          <a:ln>
            <a:noFill/>
          </a:ln>
        </p:spPr>
      </p:pic>
      <p:pic>
        <p:nvPicPr>
          <p:cNvPr id="443" name="Google Shape;443;p50"/>
          <p:cNvPicPr preferRelativeResize="0"/>
          <p:nvPr/>
        </p:nvPicPr>
        <p:blipFill>
          <a:blip r:embed="rId6">
            <a:alphaModFix/>
          </a:blip>
          <a:stretch>
            <a:fillRect/>
          </a:stretch>
        </p:blipFill>
        <p:spPr>
          <a:xfrm>
            <a:off x="3513900" y="1957975"/>
            <a:ext cx="1952625" cy="1781175"/>
          </a:xfrm>
          <a:prstGeom prst="rect">
            <a:avLst/>
          </a:prstGeom>
          <a:noFill/>
          <a:ln>
            <a:noFill/>
          </a:ln>
        </p:spPr>
      </p:pic>
      <p:pic>
        <p:nvPicPr>
          <p:cNvPr id="444" name="Google Shape;444;p50"/>
          <p:cNvPicPr preferRelativeResize="0"/>
          <p:nvPr/>
        </p:nvPicPr>
        <p:blipFill>
          <a:blip r:embed="rId7">
            <a:alphaModFix/>
          </a:blip>
          <a:stretch>
            <a:fillRect/>
          </a:stretch>
        </p:blipFill>
        <p:spPr>
          <a:xfrm>
            <a:off x="114002" y="426997"/>
            <a:ext cx="501164" cy="503574"/>
          </a:xfrm>
          <a:prstGeom prst="rect">
            <a:avLst/>
          </a:prstGeom>
          <a:noFill/>
          <a:ln>
            <a:noFill/>
          </a:ln>
        </p:spPr>
      </p:pic>
      <p:sp>
        <p:nvSpPr>
          <p:cNvPr id="445" name="Google Shape;445;p50"/>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50"/>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50"/>
          <p:cNvSpPr txBox="1"/>
          <p:nvPr/>
        </p:nvSpPr>
        <p:spPr>
          <a:xfrm>
            <a:off x="2691050" y="4022250"/>
            <a:ext cx="41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t>Segundo</a:t>
            </a:r>
            <a:r>
              <a:rPr b="1" lang="es"/>
              <a:t> semestre de Ingeniería </a:t>
            </a:r>
            <a:r>
              <a:rPr b="1" lang="es"/>
              <a:t>Mecatrónica</a:t>
            </a:r>
            <a:endParaRPr b="1"/>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1" name="Shape 451"/>
        <p:cNvGrpSpPr/>
        <p:nvPr/>
      </p:nvGrpSpPr>
      <p:grpSpPr>
        <a:xfrm>
          <a:off x="0" y="0"/>
          <a:ext cx="0" cy="0"/>
          <a:chOff x="0" y="0"/>
          <a:chExt cx="0" cy="0"/>
        </a:xfrm>
      </p:grpSpPr>
      <p:sp>
        <p:nvSpPr>
          <p:cNvPr id="452" name="Google Shape;452;p51"/>
          <p:cNvSpPr txBox="1"/>
          <p:nvPr>
            <p:ph type="title"/>
          </p:nvPr>
        </p:nvSpPr>
        <p:spPr>
          <a:xfrm>
            <a:off x="2607600" y="239875"/>
            <a:ext cx="3928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s" sz="2400"/>
              <a:t>Diagrama del </a:t>
            </a:r>
            <a:r>
              <a:rPr b="1" lang="es" sz="2400"/>
              <a:t>Vehículo</a:t>
            </a:r>
            <a:endParaRPr b="1" sz="2400"/>
          </a:p>
        </p:txBody>
      </p:sp>
      <p:pic>
        <p:nvPicPr>
          <p:cNvPr id="453" name="Google Shape;453;p51"/>
          <p:cNvPicPr preferRelativeResize="0"/>
          <p:nvPr/>
        </p:nvPicPr>
        <p:blipFill>
          <a:blip r:embed="rId4">
            <a:alphaModFix/>
          </a:blip>
          <a:stretch>
            <a:fillRect/>
          </a:stretch>
        </p:blipFill>
        <p:spPr>
          <a:xfrm rot="878637">
            <a:off x="2341522" y="754123"/>
            <a:ext cx="1611730" cy="1208803"/>
          </a:xfrm>
          <a:prstGeom prst="rect">
            <a:avLst/>
          </a:prstGeom>
          <a:noFill/>
          <a:ln>
            <a:noFill/>
          </a:ln>
        </p:spPr>
      </p:pic>
      <p:pic>
        <p:nvPicPr>
          <p:cNvPr id="454" name="Google Shape;454;p51"/>
          <p:cNvPicPr preferRelativeResize="0"/>
          <p:nvPr/>
        </p:nvPicPr>
        <p:blipFill>
          <a:blip r:embed="rId5">
            <a:alphaModFix/>
          </a:blip>
          <a:stretch>
            <a:fillRect/>
          </a:stretch>
        </p:blipFill>
        <p:spPr>
          <a:xfrm>
            <a:off x="2363613" y="2818513"/>
            <a:ext cx="1410775" cy="1410775"/>
          </a:xfrm>
          <a:prstGeom prst="rect">
            <a:avLst/>
          </a:prstGeom>
          <a:noFill/>
          <a:ln>
            <a:noFill/>
          </a:ln>
        </p:spPr>
      </p:pic>
      <p:pic>
        <p:nvPicPr>
          <p:cNvPr id="455" name="Google Shape;455;p51"/>
          <p:cNvPicPr preferRelativeResize="0"/>
          <p:nvPr/>
        </p:nvPicPr>
        <p:blipFill>
          <a:blip r:embed="rId5">
            <a:alphaModFix/>
          </a:blip>
          <a:stretch>
            <a:fillRect/>
          </a:stretch>
        </p:blipFill>
        <p:spPr>
          <a:xfrm>
            <a:off x="4694500" y="2782800"/>
            <a:ext cx="1410775" cy="1410775"/>
          </a:xfrm>
          <a:prstGeom prst="rect">
            <a:avLst/>
          </a:prstGeom>
          <a:noFill/>
          <a:ln>
            <a:noFill/>
          </a:ln>
        </p:spPr>
      </p:pic>
      <p:pic>
        <p:nvPicPr>
          <p:cNvPr id="456" name="Google Shape;456;p51"/>
          <p:cNvPicPr preferRelativeResize="0"/>
          <p:nvPr/>
        </p:nvPicPr>
        <p:blipFill>
          <a:blip r:embed="rId6">
            <a:alphaModFix/>
          </a:blip>
          <a:stretch>
            <a:fillRect/>
          </a:stretch>
        </p:blipFill>
        <p:spPr>
          <a:xfrm>
            <a:off x="7025368" y="1661169"/>
            <a:ext cx="1243901" cy="1243901"/>
          </a:xfrm>
          <a:prstGeom prst="rect">
            <a:avLst/>
          </a:prstGeom>
          <a:noFill/>
          <a:ln>
            <a:noFill/>
          </a:ln>
        </p:spPr>
      </p:pic>
      <p:pic>
        <p:nvPicPr>
          <p:cNvPr id="457" name="Google Shape;457;p51"/>
          <p:cNvPicPr preferRelativeResize="0"/>
          <p:nvPr/>
        </p:nvPicPr>
        <p:blipFill>
          <a:blip r:embed="rId6">
            <a:alphaModFix/>
          </a:blip>
          <a:stretch>
            <a:fillRect/>
          </a:stretch>
        </p:blipFill>
        <p:spPr>
          <a:xfrm>
            <a:off x="7215843" y="3050456"/>
            <a:ext cx="1243901" cy="1243901"/>
          </a:xfrm>
          <a:prstGeom prst="rect">
            <a:avLst/>
          </a:prstGeom>
          <a:noFill/>
          <a:ln>
            <a:noFill/>
          </a:ln>
        </p:spPr>
      </p:pic>
      <p:pic>
        <p:nvPicPr>
          <p:cNvPr id="458" name="Google Shape;458;p51"/>
          <p:cNvPicPr preferRelativeResize="0"/>
          <p:nvPr/>
        </p:nvPicPr>
        <p:blipFill>
          <a:blip r:embed="rId7">
            <a:alphaModFix/>
          </a:blip>
          <a:stretch>
            <a:fillRect/>
          </a:stretch>
        </p:blipFill>
        <p:spPr>
          <a:xfrm>
            <a:off x="42500" y="2690375"/>
            <a:ext cx="1595650" cy="1595650"/>
          </a:xfrm>
          <a:prstGeom prst="rect">
            <a:avLst/>
          </a:prstGeom>
          <a:noFill/>
          <a:ln>
            <a:noFill/>
          </a:ln>
        </p:spPr>
      </p:pic>
      <p:pic>
        <p:nvPicPr>
          <p:cNvPr id="459" name="Google Shape;459;p51"/>
          <p:cNvPicPr preferRelativeResize="0"/>
          <p:nvPr/>
        </p:nvPicPr>
        <p:blipFill>
          <a:blip r:embed="rId8">
            <a:alphaModFix/>
          </a:blip>
          <a:stretch>
            <a:fillRect/>
          </a:stretch>
        </p:blipFill>
        <p:spPr>
          <a:xfrm rot="10800000">
            <a:off x="1630849" y="3381451"/>
            <a:ext cx="694449" cy="284900"/>
          </a:xfrm>
          <a:prstGeom prst="rect">
            <a:avLst/>
          </a:prstGeom>
          <a:noFill/>
          <a:ln>
            <a:noFill/>
          </a:ln>
        </p:spPr>
      </p:pic>
      <p:pic>
        <p:nvPicPr>
          <p:cNvPr id="460" name="Google Shape;460;p51"/>
          <p:cNvPicPr preferRelativeResize="0"/>
          <p:nvPr/>
        </p:nvPicPr>
        <p:blipFill>
          <a:blip r:embed="rId8">
            <a:alphaModFix/>
          </a:blip>
          <a:stretch>
            <a:fillRect/>
          </a:stretch>
        </p:blipFill>
        <p:spPr>
          <a:xfrm rot="-5400000">
            <a:off x="2467025" y="2334000"/>
            <a:ext cx="900000" cy="369211"/>
          </a:xfrm>
          <a:prstGeom prst="rect">
            <a:avLst/>
          </a:prstGeom>
          <a:noFill/>
          <a:ln>
            <a:noFill/>
          </a:ln>
        </p:spPr>
      </p:pic>
      <p:pic>
        <p:nvPicPr>
          <p:cNvPr id="461" name="Google Shape;461;p51"/>
          <p:cNvPicPr preferRelativeResize="0"/>
          <p:nvPr/>
        </p:nvPicPr>
        <p:blipFill>
          <a:blip r:embed="rId8">
            <a:alphaModFix/>
          </a:blip>
          <a:stretch>
            <a:fillRect/>
          </a:stretch>
        </p:blipFill>
        <p:spPr>
          <a:xfrm rot="10799990">
            <a:off x="3812726" y="3322987"/>
            <a:ext cx="805575" cy="330448"/>
          </a:xfrm>
          <a:prstGeom prst="rect">
            <a:avLst/>
          </a:prstGeom>
          <a:noFill/>
          <a:ln>
            <a:noFill/>
          </a:ln>
        </p:spPr>
      </p:pic>
      <p:pic>
        <p:nvPicPr>
          <p:cNvPr id="462" name="Google Shape;462;p51"/>
          <p:cNvPicPr preferRelativeResize="0"/>
          <p:nvPr/>
        </p:nvPicPr>
        <p:blipFill>
          <a:blip r:embed="rId8">
            <a:alphaModFix/>
          </a:blip>
          <a:stretch>
            <a:fillRect/>
          </a:stretch>
        </p:blipFill>
        <p:spPr>
          <a:xfrm rot="9646747">
            <a:off x="6140962" y="2607375"/>
            <a:ext cx="900002" cy="369211"/>
          </a:xfrm>
          <a:prstGeom prst="rect">
            <a:avLst/>
          </a:prstGeom>
          <a:noFill/>
          <a:ln>
            <a:noFill/>
          </a:ln>
        </p:spPr>
      </p:pic>
      <p:pic>
        <p:nvPicPr>
          <p:cNvPr id="463" name="Google Shape;463;p51"/>
          <p:cNvPicPr preferRelativeResize="0"/>
          <p:nvPr/>
        </p:nvPicPr>
        <p:blipFill>
          <a:blip r:embed="rId8">
            <a:alphaModFix/>
          </a:blip>
          <a:stretch>
            <a:fillRect/>
          </a:stretch>
        </p:blipFill>
        <p:spPr>
          <a:xfrm rot="5399991">
            <a:off x="2836238" y="2333987"/>
            <a:ext cx="900000" cy="369211"/>
          </a:xfrm>
          <a:prstGeom prst="rect">
            <a:avLst/>
          </a:prstGeom>
          <a:noFill/>
          <a:ln>
            <a:noFill/>
          </a:ln>
        </p:spPr>
      </p:pic>
      <p:pic>
        <p:nvPicPr>
          <p:cNvPr id="464" name="Google Shape;464;p51"/>
          <p:cNvPicPr preferRelativeResize="0"/>
          <p:nvPr/>
        </p:nvPicPr>
        <p:blipFill>
          <a:blip r:embed="rId8">
            <a:alphaModFix/>
          </a:blip>
          <a:stretch>
            <a:fillRect/>
          </a:stretch>
        </p:blipFill>
        <p:spPr>
          <a:xfrm rot="10800000">
            <a:off x="6210560" y="3430475"/>
            <a:ext cx="900003" cy="369210"/>
          </a:xfrm>
          <a:prstGeom prst="rect">
            <a:avLst/>
          </a:prstGeom>
          <a:noFill/>
          <a:ln>
            <a:noFill/>
          </a:ln>
        </p:spPr>
      </p:pic>
      <p:pic>
        <p:nvPicPr>
          <p:cNvPr id="465" name="Google Shape;465;p51"/>
          <p:cNvPicPr preferRelativeResize="0"/>
          <p:nvPr/>
        </p:nvPicPr>
        <p:blipFill>
          <a:blip r:embed="rId9">
            <a:alphaModFix/>
          </a:blip>
          <a:stretch>
            <a:fillRect/>
          </a:stretch>
        </p:blipFill>
        <p:spPr>
          <a:xfrm>
            <a:off x="114002" y="426997"/>
            <a:ext cx="501164" cy="503574"/>
          </a:xfrm>
          <a:prstGeom prst="rect">
            <a:avLst/>
          </a:prstGeom>
          <a:noFill/>
          <a:ln>
            <a:noFill/>
          </a:ln>
        </p:spPr>
      </p:pic>
      <p:sp>
        <p:nvSpPr>
          <p:cNvPr id="466" name="Google Shape;466;p51"/>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51"/>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51"/>
          <p:cNvSpPr txBox="1"/>
          <p:nvPr/>
        </p:nvSpPr>
        <p:spPr>
          <a:xfrm>
            <a:off x="461500" y="2650250"/>
            <a:ext cx="38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Ruedas</a:t>
            </a:r>
            <a:endParaRPr/>
          </a:p>
        </p:txBody>
      </p:sp>
      <p:sp>
        <p:nvSpPr>
          <p:cNvPr id="469" name="Google Shape;469;p51"/>
          <p:cNvSpPr txBox="1"/>
          <p:nvPr/>
        </p:nvSpPr>
        <p:spPr>
          <a:xfrm>
            <a:off x="7328925" y="2905075"/>
            <a:ext cx="116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Sensores</a:t>
            </a:r>
            <a:endParaRPr/>
          </a:p>
        </p:txBody>
      </p:sp>
      <p:sp>
        <p:nvSpPr>
          <p:cNvPr id="470" name="Google Shape;470;p51"/>
          <p:cNvSpPr txBox="1"/>
          <p:nvPr/>
        </p:nvSpPr>
        <p:spPr>
          <a:xfrm>
            <a:off x="4509938" y="2504875"/>
            <a:ext cx="18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Arduino Secundario</a:t>
            </a:r>
            <a:endParaRPr/>
          </a:p>
        </p:txBody>
      </p:sp>
      <p:sp>
        <p:nvSpPr>
          <p:cNvPr id="471" name="Google Shape;471;p51"/>
          <p:cNvSpPr txBox="1"/>
          <p:nvPr/>
        </p:nvSpPr>
        <p:spPr>
          <a:xfrm>
            <a:off x="2265100" y="3997350"/>
            <a:ext cx="186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Arduino Principal</a:t>
            </a:r>
            <a:endParaRPr/>
          </a:p>
        </p:txBody>
      </p:sp>
      <p:sp>
        <p:nvSpPr>
          <p:cNvPr id="472" name="Google Shape;472;p51"/>
          <p:cNvSpPr txBox="1"/>
          <p:nvPr/>
        </p:nvSpPr>
        <p:spPr>
          <a:xfrm>
            <a:off x="3618525" y="1075613"/>
            <a:ext cx="38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Consola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6" name="Shape 476"/>
        <p:cNvGrpSpPr/>
        <p:nvPr/>
      </p:nvGrpSpPr>
      <p:grpSpPr>
        <a:xfrm>
          <a:off x="0" y="0"/>
          <a:ext cx="0" cy="0"/>
          <a:chOff x="0" y="0"/>
          <a:chExt cx="0" cy="0"/>
        </a:xfrm>
      </p:grpSpPr>
      <p:sp>
        <p:nvSpPr>
          <p:cNvPr id="477" name="Google Shape;477;p52"/>
          <p:cNvSpPr txBox="1"/>
          <p:nvPr>
            <p:ph type="title"/>
          </p:nvPr>
        </p:nvSpPr>
        <p:spPr>
          <a:xfrm>
            <a:off x="311700" y="4661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Componentes Principales</a:t>
            </a:r>
            <a:r>
              <a:rPr b="1" lang="es" sz="2420">
                <a:solidFill>
                  <a:schemeClr val="lt1"/>
                </a:solidFill>
              </a:rPr>
              <a:t>Principal</a:t>
            </a:r>
            <a:endParaRPr b="1" sz="2420">
              <a:solidFill>
                <a:schemeClr val="lt1"/>
              </a:solidFill>
            </a:endParaRPr>
          </a:p>
        </p:txBody>
      </p:sp>
      <p:pic>
        <p:nvPicPr>
          <p:cNvPr id="478" name="Google Shape;478;p52"/>
          <p:cNvPicPr preferRelativeResize="0"/>
          <p:nvPr/>
        </p:nvPicPr>
        <p:blipFill>
          <a:blip r:embed="rId4">
            <a:alphaModFix/>
          </a:blip>
          <a:stretch>
            <a:fillRect/>
          </a:stretch>
        </p:blipFill>
        <p:spPr>
          <a:xfrm>
            <a:off x="622318" y="1690106"/>
            <a:ext cx="1243901" cy="1243901"/>
          </a:xfrm>
          <a:prstGeom prst="rect">
            <a:avLst/>
          </a:prstGeom>
          <a:noFill/>
          <a:ln>
            <a:noFill/>
          </a:ln>
        </p:spPr>
      </p:pic>
      <p:pic>
        <p:nvPicPr>
          <p:cNvPr id="479" name="Google Shape;479;p52"/>
          <p:cNvPicPr preferRelativeResize="0"/>
          <p:nvPr/>
        </p:nvPicPr>
        <p:blipFill>
          <a:blip r:embed="rId5">
            <a:alphaModFix/>
          </a:blip>
          <a:stretch>
            <a:fillRect/>
          </a:stretch>
        </p:blipFill>
        <p:spPr>
          <a:xfrm>
            <a:off x="2586925" y="2075750"/>
            <a:ext cx="1595650" cy="1595650"/>
          </a:xfrm>
          <a:prstGeom prst="rect">
            <a:avLst/>
          </a:prstGeom>
          <a:noFill/>
          <a:ln>
            <a:noFill/>
          </a:ln>
        </p:spPr>
      </p:pic>
      <p:pic>
        <p:nvPicPr>
          <p:cNvPr id="480" name="Google Shape;480;p52"/>
          <p:cNvPicPr preferRelativeResize="0"/>
          <p:nvPr/>
        </p:nvPicPr>
        <p:blipFill>
          <a:blip r:embed="rId6">
            <a:alphaModFix/>
          </a:blip>
          <a:stretch>
            <a:fillRect/>
          </a:stretch>
        </p:blipFill>
        <p:spPr>
          <a:xfrm>
            <a:off x="4903275" y="1941963"/>
            <a:ext cx="1143200" cy="992026"/>
          </a:xfrm>
          <a:prstGeom prst="rect">
            <a:avLst/>
          </a:prstGeom>
          <a:noFill/>
          <a:ln>
            <a:noFill/>
          </a:ln>
        </p:spPr>
      </p:pic>
      <p:pic>
        <p:nvPicPr>
          <p:cNvPr id="481" name="Google Shape;481;p52"/>
          <p:cNvPicPr preferRelativeResize="0"/>
          <p:nvPr/>
        </p:nvPicPr>
        <p:blipFill>
          <a:blip r:embed="rId7">
            <a:alphaModFix/>
          </a:blip>
          <a:stretch>
            <a:fillRect/>
          </a:stretch>
        </p:blipFill>
        <p:spPr>
          <a:xfrm>
            <a:off x="6677100" y="2180275"/>
            <a:ext cx="1491124" cy="1491125"/>
          </a:xfrm>
          <a:prstGeom prst="rect">
            <a:avLst/>
          </a:prstGeom>
          <a:noFill/>
          <a:ln>
            <a:noFill/>
          </a:ln>
        </p:spPr>
      </p:pic>
      <p:sp>
        <p:nvSpPr>
          <p:cNvPr id="482" name="Google Shape;482;p52"/>
          <p:cNvSpPr txBox="1"/>
          <p:nvPr/>
        </p:nvSpPr>
        <p:spPr>
          <a:xfrm>
            <a:off x="4521000" y="3069175"/>
            <a:ext cx="2080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rPr>
              <a:t>Motor con engranaje DC</a:t>
            </a:r>
            <a:endParaRPr sz="1300">
              <a:solidFill>
                <a:schemeClr val="dk1"/>
              </a:solidFill>
            </a:endParaRPr>
          </a:p>
        </p:txBody>
      </p:sp>
      <p:sp>
        <p:nvSpPr>
          <p:cNvPr id="483" name="Google Shape;483;p52"/>
          <p:cNvSpPr txBox="1"/>
          <p:nvPr/>
        </p:nvSpPr>
        <p:spPr>
          <a:xfrm>
            <a:off x="2691575" y="1822475"/>
            <a:ext cx="1491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chemeClr val="dk1"/>
                </a:solidFill>
              </a:rPr>
              <a:t>Mecanum Wheel</a:t>
            </a:r>
            <a:endParaRPr sz="1300">
              <a:solidFill>
                <a:schemeClr val="dk1"/>
              </a:solidFill>
            </a:endParaRPr>
          </a:p>
        </p:txBody>
      </p:sp>
      <p:sp>
        <p:nvSpPr>
          <p:cNvPr id="484" name="Google Shape;484;p52"/>
          <p:cNvSpPr txBox="1"/>
          <p:nvPr/>
        </p:nvSpPr>
        <p:spPr>
          <a:xfrm>
            <a:off x="754450" y="2934000"/>
            <a:ext cx="899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t>HC-SR04</a:t>
            </a:r>
            <a:endParaRPr sz="1300"/>
          </a:p>
        </p:txBody>
      </p:sp>
      <p:sp>
        <p:nvSpPr>
          <p:cNvPr id="485" name="Google Shape;485;p52"/>
          <p:cNvSpPr txBox="1"/>
          <p:nvPr/>
        </p:nvSpPr>
        <p:spPr>
          <a:xfrm>
            <a:off x="6870900" y="1795375"/>
            <a:ext cx="1243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t>Arduino UNO</a:t>
            </a:r>
            <a:endParaRPr sz="1300"/>
          </a:p>
        </p:txBody>
      </p:sp>
      <p:pic>
        <p:nvPicPr>
          <p:cNvPr id="486" name="Google Shape;486;p52"/>
          <p:cNvPicPr preferRelativeResize="0"/>
          <p:nvPr/>
        </p:nvPicPr>
        <p:blipFill>
          <a:blip r:embed="rId8">
            <a:alphaModFix/>
          </a:blip>
          <a:stretch>
            <a:fillRect/>
          </a:stretch>
        </p:blipFill>
        <p:spPr>
          <a:xfrm>
            <a:off x="114002" y="426997"/>
            <a:ext cx="501164" cy="503574"/>
          </a:xfrm>
          <a:prstGeom prst="rect">
            <a:avLst/>
          </a:prstGeom>
          <a:noFill/>
          <a:ln>
            <a:noFill/>
          </a:ln>
        </p:spPr>
      </p:pic>
      <p:sp>
        <p:nvSpPr>
          <p:cNvPr id="487" name="Google Shape;487;p52"/>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2"/>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2" name="Shape 492"/>
        <p:cNvGrpSpPr/>
        <p:nvPr/>
      </p:nvGrpSpPr>
      <p:grpSpPr>
        <a:xfrm>
          <a:off x="0" y="0"/>
          <a:ext cx="0" cy="0"/>
          <a:chOff x="0" y="0"/>
          <a:chExt cx="0" cy="0"/>
        </a:xfrm>
      </p:grpSpPr>
      <p:sp>
        <p:nvSpPr>
          <p:cNvPr id="493" name="Google Shape;493;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s" sz="2400"/>
              <a:t>HC-SR04</a:t>
            </a:r>
            <a:endParaRPr b="1" sz="3600"/>
          </a:p>
        </p:txBody>
      </p:sp>
      <p:pic>
        <p:nvPicPr>
          <p:cNvPr id="494" name="Google Shape;494;p53"/>
          <p:cNvPicPr preferRelativeResize="0"/>
          <p:nvPr/>
        </p:nvPicPr>
        <p:blipFill>
          <a:blip r:embed="rId4">
            <a:alphaModFix/>
          </a:blip>
          <a:stretch>
            <a:fillRect/>
          </a:stretch>
        </p:blipFill>
        <p:spPr>
          <a:xfrm>
            <a:off x="441750" y="1355650"/>
            <a:ext cx="1879175" cy="1879200"/>
          </a:xfrm>
          <a:prstGeom prst="rect">
            <a:avLst/>
          </a:prstGeom>
          <a:noFill/>
          <a:ln>
            <a:noFill/>
          </a:ln>
        </p:spPr>
      </p:pic>
      <p:pic>
        <p:nvPicPr>
          <p:cNvPr id="495" name="Google Shape;495;p53"/>
          <p:cNvPicPr preferRelativeResize="0"/>
          <p:nvPr/>
        </p:nvPicPr>
        <p:blipFill>
          <a:blip r:embed="rId5">
            <a:alphaModFix/>
          </a:blip>
          <a:stretch>
            <a:fillRect/>
          </a:stretch>
        </p:blipFill>
        <p:spPr>
          <a:xfrm>
            <a:off x="2897200" y="1355650"/>
            <a:ext cx="5760074" cy="2973225"/>
          </a:xfrm>
          <a:prstGeom prst="rect">
            <a:avLst/>
          </a:prstGeom>
          <a:noFill/>
          <a:ln>
            <a:noFill/>
          </a:ln>
        </p:spPr>
      </p:pic>
      <p:pic>
        <p:nvPicPr>
          <p:cNvPr id="496" name="Google Shape;496;p53"/>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497" name="Google Shape;497;p53"/>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3"/>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solidFill>
                  <a:srgbClr val="000000"/>
                </a:solidFill>
              </a:rPr>
              <a:t>¿Qué es una BCI?</a:t>
            </a:r>
            <a:endParaRPr b="1" sz="2420">
              <a:solidFill>
                <a:srgbClr val="000000"/>
              </a:solidFill>
            </a:endParaRPr>
          </a:p>
        </p:txBody>
      </p:sp>
      <p:sp>
        <p:nvSpPr>
          <p:cNvPr id="156" name="Google Shape;156;p27"/>
          <p:cNvSpPr txBox="1"/>
          <p:nvPr>
            <p:ph idx="1" type="body"/>
          </p:nvPr>
        </p:nvSpPr>
        <p:spPr>
          <a:xfrm>
            <a:off x="311700" y="117292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s">
                <a:solidFill>
                  <a:srgbClr val="000000"/>
                </a:solidFill>
              </a:rPr>
              <a:t>Una interfaz cerebro computadora es un sistema que monitorea la actividad del sistema nervioso central y la utiliza para interaccionar con el entorno. </a:t>
            </a:r>
            <a:endParaRPr>
              <a:solidFill>
                <a:srgbClr val="000000"/>
              </a:solidFill>
            </a:endParaRPr>
          </a:p>
        </p:txBody>
      </p:sp>
      <p:pic>
        <p:nvPicPr>
          <p:cNvPr id="157" name="Google Shape;157;p27"/>
          <p:cNvPicPr preferRelativeResize="0"/>
          <p:nvPr/>
        </p:nvPicPr>
        <p:blipFill>
          <a:blip r:embed="rId4">
            <a:alphaModFix/>
          </a:blip>
          <a:stretch>
            <a:fillRect/>
          </a:stretch>
        </p:blipFill>
        <p:spPr>
          <a:xfrm>
            <a:off x="617450" y="2137550"/>
            <a:ext cx="3672901" cy="1606900"/>
          </a:xfrm>
          <a:prstGeom prst="rect">
            <a:avLst/>
          </a:prstGeom>
          <a:noFill/>
          <a:ln>
            <a:noFill/>
          </a:ln>
        </p:spPr>
      </p:pic>
      <p:pic>
        <p:nvPicPr>
          <p:cNvPr id="158" name="Google Shape;158;p27"/>
          <p:cNvPicPr preferRelativeResize="0"/>
          <p:nvPr/>
        </p:nvPicPr>
        <p:blipFill>
          <a:blip r:embed="rId5">
            <a:alphaModFix/>
          </a:blip>
          <a:stretch>
            <a:fillRect/>
          </a:stretch>
        </p:blipFill>
        <p:spPr>
          <a:xfrm>
            <a:off x="4701500" y="2133087"/>
            <a:ext cx="4130800" cy="1615825"/>
          </a:xfrm>
          <a:prstGeom prst="rect">
            <a:avLst/>
          </a:prstGeom>
          <a:noFill/>
          <a:ln>
            <a:noFill/>
          </a:ln>
        </p:spPr>
      </p:pic>
      <p:pic>
        <p:nvPicPr>
          <p:cNvPr id="159" name="Google Shape;159;p27"/>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160" name="Google Shape;160;p27"/>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7"/>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41509"/>
              <a:buFont typeface="Arial"/>
              <a:buNone/>
            </a:pPr>
            <a:r>
              <a:rPr b="1" lang="es" sz="2650"/>
              <a:t>Mecanum Wheel</a:t>
            </a:r>
            <a:endParaRPr b="1" sz="2650"/>
          </a:p>
          <a:p>
            <a:pPr indent="0" lvl="0" marL="0" rtl="0" algn="l">
              <a:spcBef>
                <a:spcPts val="0"/>
              </a:spcBef>
              <a:spcAft>
                <a:spcPts val="0"/>
              </a:spcAft>
              <a:buNone/>
            </a:pPr>
            <a:r>
              <a:t/>
            </a:r>
            <a:endParaRPr/>
          </a:p>
        </p:txBody>
      </p:sp>
      <p:pic>
        <p:nvPicPr>
          <p:cNvPr id="504" name="Google Shape;504;p54"/>
          <p:cNvPicPr preferRelativeResize="0"/>
          <p:nvPr/>
        </p:nvPicPr>
        <p:blipFill>
          <a:blip r:embed="rId4">
            <a:alphaModFix/>
          </a:blip>
          <a:stretch>
            <a:fillRect/>
          </a:stretch>
        </p:blipFill>
        <p:spPr>
          <a:xfrm>
            <a:off x="43224" y="930575"/>
            <a:ext cx="2929150" cy="3077100"/>
          </a:xfrm>
          <a:prstGeom prst="rect">
            <a:avLst/>
          </a:prstGeom>
          <a:noFill/>
          <a:ln>
            <a:noFill/>
          </a:ln>
        </p:spPr>
      </p:pic>
      <p:pic>
        <p:nvPicPr>
          <p:cNvPr id="505" name="Google Shape;505;p54"/>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506" name="Google Shape;506;p54"/>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4"/>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8" name="Google Shape;508;p54"/>
          <p:cNvPicPr preferRelativeResize="0"/>
          <p:nvPr/>
        </p:nvPicPr>
        <p:blipFill>
          <a:blip r:embed="rId6">
            <a:alphaModFix/>
          </a:blip>
          <a:stretch>
            <a:fillRect/>
          </a:stretch>
        </p:blipFill>
        <p:spPr>
          <a:xfrm>
            <a:off x="2972375" y="1082025"/>
            <a:ext cx="5042875" cy="27742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12" name="Shape 512"/>
        <p:cNvGrpSpPr/>
        <p:nvPr/>
      </p:nvGrpSpPr>
      <p:grpSpPr>
        <a:xfrm>
          <a:off x="0" y="0"/>
          <a:ext cx="0" cy="0"/>
          <a:chOff x="0" y="0"/>
          <a:chExt cx="0" cy="0"/>
        </a:xfrm>
      </p:grpSpPr>
      <p:pic>
        <p:nvPicPr>
          <p:cNvPr id="513" name="Google Shape;513;p55"/>
          <p:cNvPicPr preferRelativeResize="0"/>
          <p:nvPr/>
        </p:nvPicPr>
        <p:blipFill rotWithShape="1">
          <a:blip r:embed="rId4">
            <a:alphaModFix/>
          </a:blip>
          <a:srcRect b="17100" l="0" r="0" t="-17100"/>
          <a:stretch/>
        </p:blipFill>
        <p:spPr>
          <a:xfrm>
            <a:off x="3774925" y="153725"/>
            <a:ext cx="4261100" cy="4261100"/>
          </a:xfrm>
          <a:prstGeom prst="rect">
            <a:avLst/>
          </a:prstGeom>
          <a:noFill/>
          <a:ln>
            <a:noFill/>
          </a:ln>
        </p:spPr>
      </p:pic>
      <p:sp>
        <p:nvSpPr>
          <p:cNvPr id="514" name="Google Shape;514;p55"/>
          <p:cNvSpPr txBox="1"/>
          <p:nvPr>
            <p:ph type="title"/>
          </p:nvPr>
        </p:nvSpPr>
        <p:spPr>
          <a:xfrm>
            <a:off x="873900" y="466100"/>
            <a:ext cx="73962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s" sz="2400"/>
              <a:t>Motor con engranaje DC</a:t>
            </a:r>
            <a:endParaRPr b="1" sz="3900"/>
          </a:p>
        </p:txBody>
      </p:sp>
      <p:pic>
        <p:nvPicPr>
          <p:cNvPr id="515" name="Google Shape;515;p55"/>
          <p:cNvPicPr preferRelativeResize="0"/>
          <p:nvPr/>
        </p:nvPicPr>
        <p:blipFill>
          <a:blip r:embed="rId5">
            <a:alphaModFix/>
          </a:blip>
          <a:stretch>
            <a:fillRect/>
          </a:stretch>
        </p:blipFill>
        <p:spPr>
          <a:xfrm>
            <a:off x="348100" y="1280073"/>
            <a:ext cx="2197001" cy="1906451"/>
          </a:xfrm>
          <a:prstGeom prst="rect">
            <a:avLst/>
          </a:prstGeom>
          <a:noFill/>
          <a:ln>
            <a:noFill/>
          </a:ln>
        </p:spPr>
      </p:pic>
      <p:pic>
        <p:nvPicPr>
          <p:cNvPr id="516" name="Google Shape;516;p55"/>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517" name="Google Shape;517;p55"/>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5"/>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2" name="Shape 522"/>
        <p:cNvGrpSpPr/>
        <p:nvPr/>
      </p:nvGrpSpPr>
      <p:grpSpPr>
        <a:xfrm>
          <a:off x="0" y="0"/>
          <a:ext cx="0" cy="0"/>
          <a:chOff x="0" y="0"/>
          <a:chExt cx="0" cy="0"/>
        </a:xfrm>
      </p:grpSpPr>
      <p:sp>
        <p:nvSpPr>
          <p:cNvPr id="523" name="Google Shape;523;p5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s" sz="2400"/>
              <a:t>Arduino UNO (Conexión I2C)</a:t>
            </a:r>
            <a:endParaRPr b="1" sz="3900"/>
          </a:p>
        </p:txBody>
      </p:sp>
      <p:pic>
        <p:nvPicPr>
          <p:cNvPr id="524" name="Google Shape;524;p56"/>
          <p:cNvPicPr preferRelativeResize="0"/>
          <p:nvPr/>
        </p:nvPicPr>
        <p:blipFill>
          <a:blip r:embed="rId4">
            <a:alphaModFix/>
          </a:blip>
          <a:stretch>
            <a:fillRect/>
          </a:stretch>
        </p:blipFill>
        <p:spPr>
          <a:xfrm>
            <a:off x="369800" y="1080625"/>
            <a:ext cx="1630076" cy="1630076"/>
          </a:xfrm>
          <a:prstGeom prst="rect">
            <a:avLst/>
          </a:prstGeom>
          <a:noFill/>
          <a:ln>
            <a:noFill/>
          </a:ln>
        </p:spPr>
      </p:pic>
      <p:pic>
        <p:nvPicPr>
          <p:cNvPr id="525" name="Google Shape;525;p56"/>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526" name="Google Shape;526;p56"/>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6"/>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56"/>
          <p:cNvPicPr preferRelativeResize="0"/>
          <p:nvPr/>
        </p:nvPicPr>
        <p:blipFill rotWithShape="1">
          <a:blip r:embed="rId6">
            <a:alphaModFix/>
          </a:blip>
          <a:srcRect b="7701" l="17437" r="2938" t="8038"/>
          <a:stretch/>
        </p:blipFill>
        <p:spPr>
          <a:xfrm>
            <a:off x="2272700" y="1257075"/>
            <a:ext cx="5558374" cy="3143700"/>
          </a:xfrm>
          <a:prstGeom prst="rect">
            <a:avLst/>
          </a:prstGeom>
          <a:noFill/>
          <a:ln>
            <a:noFill/>
          </a:ln>
        </p:spPr>
      </p:pic>
      <p:sp>
        <p:nvSpPr>
          <p:cNvPr id="529" name="Google Shape;529;p56"/>
          <p:cNvSpPr txBox="1"/>
          <p:nvPr/>
        </p:nvSpPr>
        <p:spPr>
          <a:xfrm>
            <a:off x="3079500" y="1418200"/>
            <a:ext cx="575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SCL/SDA</a:t>
            </a:r>
            <a:endParaRPr sz="900"/>
          </a:p>
        </p:txBody>
      </p:sp>
      <p:sp>
        <p:nvSpPr>
          <p:cNvPr id="530" name="Google Shape;530;p56"/>
          <p:cNvSpPr txBox="1"/>
          <p:nvPr/>
        </p:nvSpPr>
        <p:spPr>
          <a:xfrm>
            <a:off x="4664150" y="3890725"/>
            <a:ext cx="5752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900"/>
              <a:t>Tierra</a:t>
            </a:r>
            <a:endParaRPr sz="9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4" name="Shape 534"/>
        <p:cNvGrpSpPr/>
        <p:nvPr/>
      </p:nvGrpSpPr>
      <p:grpSpPr>
        <a:xfrm>
          <a:off x="0" y="0"/>
          <a:ext cx="0" cy="0"/>
          <a:chOff x="0" y="0"/>
          <a:chExt cx="0" cy="0"/>
        </a:xfrm>
      </p:grpSpPr>
      <p:pic>
        <p:nvPicPr>
          <p:cNvPr id="535" name="Google Shape;535;p57"/>
          <p:cNvPicPr preferRelativeResize="0"/>
          <p:nvPr/>
        </p:nvPicPr>
        <p:blipFill>
          <a:blip r:embed="rId4">
            <a:alphaModFix/>
          </a:blip>
          <a:stretch>
            <a:fillRect/>
          </a:stretch>
        </p:blipFill>
        <p:spPr>
          <a:xfrm>
            <a:off x="0" y="568650"/>
            <a:ext cx="3363176" cy="3363176"/>
          </a:xfrm>
          <a:prstGeom prst="rect">
            <a:avLst/>
          </a:prstGeom>
          <a:noFill/>
          <a:ln>
            <a:noFill/>
          </a:ln>
        </p:spPr>
      </p:pic>
      <p:sp>
        <p:nvSpPr>
          <p:cNvPr id="536" name="Google Shape;536;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sz="2650"/>
              <a:t>Diseño del </a:t>
            </a:r>
            <a:r>
              <a:rPr b="1" lang="es" sz="2650"/>
              <a:t>Vehículo</a:t>
            </a:r>
            <a:endParaRPr b="1" sz="2650"/>
          </a:p>
          <a:p>
            <a:pPr indent="0" lvl="0" marL="0" rtl="0" algn="l">
              <a:spcBef>
                <a:spcPts val="0"/>
              </a:spcBef>
              <a:spcAft>
                <a:spcPts val="0"/>
              </a:spcAft>
              <a:buNone/>
            </a:pPr>
            <a:r>
              <a:t/>
            </a:r>
            <a:endParaRPr/>
          </a:p>
        </p:txBody>
      </p:sp>
      <p:pic>
        <p:nvPicPr>
          <p:cNvPr id="537" name="Google Shape;537;p57"/>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538" name="Google Shape;538;p57"/>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57"/>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0" name="Google Shape;540;p57"/>
          <p:cNvPicPr preferRelativeResize="0"/>
          <p:nvPr/>
        </p:nvPicPr>
        <p:blipFill>
          <a:blip r:embed="rId6">
            <a:alphaModFix/>
          </a:blip>
          <a:stretch>
            <a:fillRect/>
          </a:stretch>
        </p:blipFill>
        <p:spPr>
          <a:xfrm>
            <a:off x="3416575" y="1300650"/>
            <a:ext cx="5042875" cy="27742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4" name="Shape 544"/>
        <p:cNvGrpSpPr/>
        <p:nvPr/>
      </p:nvGrpSpPr>
      <p:grpSpPr>
        <a:xfrm>
          <a:off x="0" y="0"/>
          <a:ext cx="0" cy="0"/>
          <a:chOff x="0" y="0"/>
          <a:chExt cx="0" cy="0"/>
        </a:xfrm>
      </p:grpSpPr>
      <p:sp>
        <p:nvSpPr>
          <p:cNvPr id="545" name="Google Shape;545;p58"/>
          <p:cNvSpPr txBox="1"/>
          <p:nvPr>
            <p:ph type="title"/>
          </p:nvPr>
        </p:nvSpPr>
        <p:spPr>
          <a:xfrm>
            <a:off x="735900" y="466100"/>
            <a:ext cx="6841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Antiguos Prototipos</a:t>
            </a:r>
            <a:endParaRPr b="1" sz="2420"/>
          </a:p>
        </p:txBody>
      </p:sp>
      <p:pic>
        <p:nvPicPr>
          <p:cNvPr id="546" name="Google Shape;546;p58"/>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547" name="Google Shape;547;p58"/>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58"/>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9" name="Google Shape;549;p58"/>
          <p:cNvPicPr preferRelativeResize="0"/>
          <p:nvPr/>
        </p:nvPicPr>
        <p:blipFill>
          <a:blip r:embed="rId5">
            <a:alphaModFix/>
          </a:blip>
          <a:stretch>
            <a:fillRect/>
          </a:stretch>
        </p:blipFill>
        <p:spPr>
          <a:xfrm>
            <a:off x="1476213" y="995650"/>
            <a:ext cx="3351474" cy="3416000"/>
          </a:xfrm>
          <a:prstGeom prst="rect">
            <a:avLst/>
          </a:prstGeom>
          <a:noFill/>
          <a:ln>
            <a:noFill/>
          </a:ln>
        </p:spPr>
      </p:pic>
      <p:sp>
        <p:nvSpPr>
          <p:cNvPr id="550" name="Google Shape;550;p58"/>
          <p:cNvSpPr txBox="1"/>
          <p:nvPr/>
        </p:nvSpPr>
        <p:spPr>
          <a:xfrm>
            <a:off x="5094750" y="1523550"/>
            <a:ext cx="3607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Inicialmente el </a:t>
            </a:r>
            <a:r>
              <a:rPr lang="es"/>
              <a:t>vehículo</a:t>
            </a:r>
            <a:r>
              <a:rPr lang="es"/>
              <a:t> funcionaba con motores paso a paso para hacerlo </a:t>
            </a:r>
            <a:r>
              <a:rPr lang="es"/>
              <a:t>más</a:t>
            </a:r>
            <a:r>
              <a:rPr lang="es"/>
              <a:t> controlable y manipulable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Degradado por:</a:t>
            </a:r>
            <a:r>
              <a:rPr lang="es">
                <a:solidFill>
                  <a:srgbClr val="FF0000"/>
                </a:solidFill>
              </a:rPr>
              <a:t> </a:t>
            </a:r>
            <a:r>
              <a:rPr b="1" lang="es">
                <a:solidFill>
                  <a:srgbClr val="FF0000"/>
                </a:solidFill>
              </a:rPr>
              <a:t>peso y tamaño de los motores</a:t>
            </a:r>
            <a:endParaRPr b="1">
              <a:solidFill>
                <a:srgbClr val="FF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4" name="Shape 554"/>
        <p:cNvGrpSpPr/>
        <p:nvPr/>
      </p:nvGrpSpPr>
      <p:grpSpPr>
        <a:xfrm>
          <a:off x="0" y="0"/>
          <a:ext cx="0" cy="0"/>
          <a:chOff x="0" y="0"/>
          <a:chExt cx="0" cy="0"/>
        </a:xfrm>
      </p:grpSpPr>
      <p:sp>
        <p:nvSpPr>
          <p:cNvPr id="555" name="Google Shape;555;p59"/>
          <p:cNvSpPr txBox="1"/>
          <p:nvPr>
            <p:ph type="title"/>
          </p:nvPr>
        </p:nvSpPr>
        <p:spPr>
          <a:xfrm>
            <a:off x="735900" y="466100"/>
            <a:ext cx="6841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Antiguos Prototipos</a:t>
            </a:r>
            <a:endParaRPr b="1" sz="2420"/>
          </a:p>
        </p:txBody>
      </p:sp>
      <p:pic>
        <p:nvPicPr>
          <p:cNvPr id="556" name="Google Shape;556;p59"/>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557" name="Google Shape;557;p59"/>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59"/>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9" name="Google Shape;559;p59"/>
          <p:cNvPicPr preferRelativeResize="0"/>
          <p:nvPr/>
        </p:nvPicPr>
        <p:blipFill>
          <a:blip r:embed="rId5">
            <a:alphaModFix/>
          </a:blip>
          <a:stretch>
            <a:fillRect/>
          </a:stretch>
        </p:blipFill>
        <p:spPr>
          <a:xfrm>
            <a:off x="5763025" y="1295775"/>
            <a:ext cx="2848175" cy="2815751"/>
          </a:xfrm>
          <a:prstGeom prst="rect">
            <a:avLst/>
          </a:prstGeom>
          <a:noFill/>
          <a:ln>
            <a:noFill/>
          </a:ln>
        </p:spPr>
      </p:pic>
      <p:pic>
        <p:nvPicPr>
          <p:cNvPr id="560" name="Google Shape;560;p59"/>
          <p:cNvPicPr preferRelativeResize="0"/>
          <p:nvPr/>
        </p:nvPicPr>
        <p:blipFill>
          <a:blip r:embed="rId6">
            <a:alphaModFix/>
          </a:blip>
          <a:stretch>
            <a:fillRect/>
          </a:stretch>
        </p:blipFill>
        <p:spPr>
          <a:xfrm>
            <a:off x="2541525" y="1141900"/>
            <a:ext cx="3230249" cy="3123500"/>
          </a:xfrm>
          <a:prstGeom prst="rect">
            <a:avLst/>
          </a:prstGeom>
          <a:noFill/>
          <a:ln>
            <a:noFill/>
          </a:ln>
        </p:spPr>
      </p:pic>
      <p:sp>
        <p:nvSpPr>
          <p:cNvPr id="561" name="Google Shape;561;p59"/>
          <p:cNvSpPr txBox="1"/>
          <p:nvPr/>
        </p:nvSpPr>
        <p:spPr>
          <a:xfrm>
            <a:off x="48750" y="1560125"/>
            <a:ext cx="2492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Para ahorrar tiempo </a:t>
            </a:r>
            <a:r>
              <a:rPr lang="es"/>
              <a:t>habíamos</a:t>
            </a:r>
            <a:r>
              <a:rPr lang="es"/>
              <a:t> </a:t>
            </a:r>
            <a:r>
              <a:rPr lang="es"/>
              <a:t>hecho</a:t>
            </a:r>
            <a:r>
              <a:rPr lang="es"/>
              <a:t> que los datos de los sensores se controlen con un microcontrolador separado.</a:t>
            </a:r>
            <a:endParaRPr b="1">
              <a:solidFill>
                <a:srgbClr val="FF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60"/>
          <p:cNvSpPr txBox="1"/>
          <p:nvPr>
            <p:ph type="title"/>
          </p:nvPr>
        </p:nvSpPr>
        <p:spPr>
          <a:xfrm>
            <a:off x="735900" y="466100"/>
            <a:ext cx="68415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Unión de los 3 Módulos</a:t>
            </a:r>
            <a:endParaRPr b="1" sz="2420"/>
          </a:p>
        </p:txBody>
      </p:sp>
      <p:pic>
        <p:nvPicPr>
          <p:cNvPr id="567" name="Google Shape;567;p60"/>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568" name="Google Shape;568;p60"/>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0"/>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60"/>
          <p:cNvPicPr preferRelativeResize="0"/>
          <p:nvPr/>
        </p:nvPicPr>
        <p:blipFill>
          <a:blip r:embed="rId5">
            <a:alphaModFix/>
          </a:blip>
          <a:stretch>
            <a:fillRect/>
          </a:stretch>
        </p:blipFill>
        <p:spPr>
          <a:xfrm>
            <a:off x="1448738" y="995650"/>
            <a:ext cx="5805824" cy="3265775"/>
          </a:xfrm>
          <a:prstGeom prst="rect">
            <a:avLst/>
          </a:prstGeom>
          <a:noFill/>
          <a:ln>
            <a:noFill/>
          </a:ln>
        </p:spPr>
      </p:pic>
      <p:pic>
        <p:nvPicPr>
          <p:cNvPr id="571" name="Google Shape;571;p60"/>
          <p:cNvPicPr preferRelativeResize="0"/>
          <p:nvPr/>
        </p:nvPicPr>
        <p:blipFill>
          <a:blip r:embed="rId6">
            <a:alphaModFix/>
          </a:blip>
          <a:stretch>
            <a:fillRect/>
          </a:stretch>
        </p:blipFill>
        <p:spPr>
          <a:xfrm>
            <a:off x="5883125" y="1653067"/>
            <a:ext cx="735900" cy="352408"/>
          </a:xfrm>
          <a:prstGeom prst="rect">
            <a:avLst/>
          </a:prstGeom>
          <a:noFill/>
          <a:ln>
            <a:noFill/>
          </a:ln>
        </p:spPr>
      </p:pic>
      <p:sp>
        <p:nvSpPr>
          <p:cNvPr id="572" name="Google Shape;572;p60"/>
          <p:cNvSpPr txBox="1"/>
          <p:nvPr/>
        </p:nvSpPr>
        <p:spPr>
          <a:xfrm>
            <a:off x="5925275" y="1652000"/>
            <a:ext cx="619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000">
                <a:solidFill>
                  <a:srgbClr val="93C47D"/>
                </a:solidFill>
                <a:latin typeface="Times New Roman"/>
                <a:ea typeface="Times New Roman"/>
                <a:cs typeface="Times New Roman"/>
                <a:sym typeface="Times New Roman"/>
              </a:rPr>
              <a:t>Consola</a:t>
            </a:r>
            <a:endParaRPr sz="1000">
              <a:solidFill>
                <a:srgbClr val="93C47D"/>
              </a:solidFill>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6" name="Shape 576"/>
        <p:cNvGrpSpPr/>
        <p:nvPr/>
      </p:nvGrpSpPr>
      <p:grpSpPr>
        <a:xfrm>
          <a:off x="0" y="0"/>
          <a:ext cx="0" cy="0"/>
          <a:chOff x="0" y="0"/>
          <a:chExt cx="0" cy="0"/>
        </a:xfrm>
      </p:grpSpPr>
      <p:pic>
        <p:nvPicPr>
          <p:cNvPr id="577" name="Google Shape;577;p61"/>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578" name="Google Shape;578;p61"/>
          <p:cNvSpPr/>
          <p:nvPr/>
        </p:nvSpPr>
        <p:spPr>
          <a:xfrm>
            <a:off x="-122" y="318638"/>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1"/>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1"/>
          <p:cNvSpPr txBox="1"/>
          <p:nvPr>
            <p:ph type="title"/>
          </p:nvPr>
        </p:nvSpPr>
        <p:spPr>
          <a:xfrm>
            <a:off x="366825" y="22429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s"/>
              <a:t>¡Gracias por su atención!</a:t>
            </a:r>
            <a:endParaRPr b="1"/>
          </a:p>
        </p:txBody>
      </p:sp>
      <p:pic>
        <p:nvPicPr>
          <p:cNvPr id="581" name="Google Shape;581;p61"/>
          <p:cNvPicPr preferRelativeResize="0"/>
          <p:nvPr/>
        </p:nvPicPr>
        <p:blipFill>
          <a:blip r:embed="rId5">
            <a:alphaModFix/>
          </a:blip>
          <a:stretch>
            <a:fillRect/>
          </a:stretch>
        </p:blipFill>
        <p:spPr>
          <a:xfrm>
            <a:off x="1394274" y="318650"/>
            <a:ext cx="5634739" cy="1781175"/>
          </a:xfrm>
          <a:prstGeom prst="rect">
            <a:avLst/>
          </a:prstGeom>
          <a:noFill/>
          <a:ln>
            <a:noFill/>
          </a:ln>
        </p:spPr>
      </p:pic>
      <p:pic>
        <p:nvPicPr>
          <p:cNvPr id="582" name="Google Shape;582;p61"/>
          <p:cNvPicPr preferRelativeResize="0"/>
          <p:nvPr/>
        </p:nvPicPr>
        <p:blipFill>
          <a:blip r:embed="rId6">
            <a:alphaModFix/>
          </a:blip>
          <a:stretch>
            <a:fillRect/>
          </a:stretch>
        </p:blipFill>
        <p:spPr>
          <a:xfrm>
            <a:off x="1568838" y="3242375"/>
            <a:ext cx="1809750" cy="1704975"/>
          </a:xfrm>
          <a:prstGeom prst="rect">
            <a:avLst/>
          </a:prstGeom>
          <a:noFill/>
          <a:ln>
            <a:noFill/>
          </a:ln>
        </p:spPr>
      </p:pic>
      <p:pic>
        <p:nvPicPr>
          <p:cNvPr id="583" name="Google Shape;583;p61"/>
          <p:cNvPicPr preferRelativeResize="0"/>
          <p:nvPr/>
        </p:nvPicPr>
        <p:blipFill>
          <a:blip r:embed="rId7">
            <a:alphaModFix/>
          </a:blip>
          <a:stretch>
            <a:fillRect/>
          </a:stretch>
        </p:blipFill>
        <p:spPr>
          <a:xfrm>
            <a:off x="5420063" y="3242375"/>
            <a:ext cx="1876425" cy="1571625"/>
          </a:xfrm>
          <a:prstGeom prst="rect">
            <a:avLst/>
          </a:prstGeom>
          <a:noFill/>
          <a:ln>
            <a:noFill/>
          </a:ln>
        </p:spPr>
      </p:pic>
      <p:pic>
        <p:nvPicPr>
          <p:cNvPr id="584" name="Google Shape;584;p61"/>
          <p:cNvPicPr preferRelativeResize="0"/>
          <p:nvPr/>
        </p:nvPicPr>
        <p:blipFill>
          <a:blip r:embed="rId8">
            <a:alphaModFix/>
          </a:blip>
          <a:stretch>
            <a:fillRect/>
          </a:stretch>
        </p:blipFill>
        <p:spPr>
          <a:xfrm>
            <a:off x="3378588" y="3204275"/>
            <a:ext cx="1952625" cy="1781175"/>
          </a:xfrm>
          <a:prstGeom prst="rect">
            <a:avLst/>
          </a:prstGeom>
          <a:noFill/>
          <a:ln>
            <a:noFill/>
          </a:ln>
        </p:spPr>
      </p:pic>
      <p:pic>
        <p:nvPicPr>
          <p:cNvPr id="585" name="Google Shape;585;p61"/>
          <p:cNvPicPr preferRelativeResize="0"/>
          <p:nvPr/>
        </p:nvPicPr>
        <p:blipFill>
          <a:blip r:embed="rId9">
            <a:alphaModFix/>
          </a:blip>
          <a:stretch>
            <a:fillRect/>
          </a:stretch>
        </p:blipFill>
        <p:spPr>
          <a:xfrm>
            <a:off x="-120925" y="0"/>
            <a:ext cx="9144000" cy="5143500"/>
          </a:xfrm>
          <a:prstGeom prst="rect">
            <a:avLst/>
          </a:prstGeom>
          <a:noFill/>
          <a:ln>
            <a:noFill/>
          </a:ln>
        </p:spPr>
      </p:pic>
      <p:sp>
        <p:nvSpPr>
          <p:cNvPr id="586" name="Google Shape;586;p61"/>
          <p:cNvSpPr/>
          <p:nvPr/>
        </p:nvSpPr>
        <p:spPr>
          <a:xfrm>
            <a:off x="612950" y="3493600"/>
            <a:ext cx="1090700" cy="1164825"/>
          </a:xfrm>
          <a:custGeom>
            <a:rect b="b" l="l" r="r" t="t"/>
            <a:pathLst>
              <a:path extrusionOk="0" h="46593" w="43628">
                <a:moveTo>
                  <a:pt x="0" y="0"/>
                </a:moveTo>
                <a:cubicBezTo>
                  <a:pt x="9889" y="9307"/>
                  <a:pt x="19836" y="18672"/>
                  <a:pt x="28380" y="29227"/>
                </a:cubicBezTo>
                <a:cubicBezTo>
                  <a:pt x="33227" y="35214"/>
                  <a:pt x="37464" y="41972"/>
                  <a:pt x="43628" y="46593"/>
                </a:cubicBezTo>
              </a:path>
            </a:pathLst>
          </a:custGeom>
          <a:noFill/>
          <a:ln cap="flat" cmpd="sng" w="9525">
            <a:solidFill>
              <a:schemeClr val="dk2"/>
            </a:solidFill>
            <a:prstDash val="solid"/>
            <a:round/>
            <a:headEnd len="med" w="med" type="none"/>
            <a:tailEnd len="med" w="med" type="none"/>
          </a:ln>
        </p:spPr>
      </p:sp>
      <p:sp>
        <p:nvSpPr>
          <p:cNvPr id="587" name="Google Shape;587;p61"/>
          <p:cNvSpPr/>
          <p:nvPr/>
        </p:nvSpPr>
        <p:spPr>
          <a:xfrm>
            <a:off x="724125" y="3594200"/>
            <a:ext cx="968950" cy="990125"/>
          </a:xfrm>
          <a:custGeom>
            <a:rect b="b" l="l" r="r" t="t"/>
            <a:pathLst>
              <a:path extrusionOk="0" h="39605" w="38758">
                <a:moveTo>
                  <a:pt x="38758" y="0"/>
                </a:moveTo>
                <a:cubicBezTo>
                  <a:pt x="29546" y="9217"/>
                  <a:pt x="18591" y="16824"/>
                  <a:pt x="10590" y="27110"/>
                </a:cubicBezTo>
                <a:cubicBezTo>
                  <a:pt x="7238" y="31419"/>
                  <a:pt x="4264" y="36195"/>
                  <a:pt x="0" y="39605"/>
                </a:cubicBezTo>
              </a:path>
            </a:pathLst>
          </a:custGeom>
          <a:noFill/>
          <a:ln cap="flat" cmpd="sng" w="9525">
            <a:solidFill>
              <a:schemeClr val="dk2"/>
            </a:solidFill>
            <a:prstDash val="solid"/>
            <a:round/>
            <a:headEnd len="med" w="med" type="none"/>
            <a:tailEnd len="med" w="med" type="none"/>
          </a:ln>
        </p:spPr>
      </p:sp>
      <p:sp>
        <p:nvSpPr>
          <p:cNvPr id="588" name="Google Shape;588;p61"/>
          <p:cNvSpPr/>
          <p:nvPr/>
        </p:nvSpPr>
        <p:spPr>
          <a:xfrm>
            <a:off x="2434325" y="3599500"/>
            <a:ext cx="1350175" cy="1403100"/>
          </a:xfrm>
          <a:custGeom>
            <a:rect b="b" l="l" r="r" t="t"/>
            <a:pathLst>
              <a:path extrusionOk="0" h="56124" w="54007">
                <a:moveTo>
                  <a:pt x="0" y="0"/>
                </a:moveTo>
                <a:cubicBezTo>
                  <a:pt x="10883" y="14692"/>
                  <a:pt x="24010" y="27656"/>
                  <a:pt x="37275" y="40240"/>
                </a:cubicBezTo>
                <a:cubicBezTo>
                  <a:pt x="42854" y="45533"/>
                  <a:pt x="47485" y="52049"/>
                  <a:pt x="54007" y="56124"/>
                </a:cubicBezTo>
              </a:path>
            </a:pathLst>
          </a:custGeom>
          <a:noFill/>
          <a:ln cap="flat" cmpd="sng" w="9525">
            <a:solidFill>
              <a:schemeClr val="dk2"/>
            </a:solidFill>
            <a:prstDash val="solid"/>
            <a:round/>
            <a:headEnd len="med" w="med" type="none"/>
            <a:tailEnd len="med" w="med" type="none"/>
          </a:ln>
        </p:spPr>
      </p:sp>
      <p:sp>
        <p:nvSpPr>
          <p:cNvPr id="589" name="Google Shape;589;p61"/>
          <p:cNvSpPr/>
          <p:nvPr/>
        </p:nvSpPr>
        <p:spPr>
          <a:xfrm>
            <a:off x="2683200" y="3498900"/>
            <a:ext cx="1143650" cy="1297225"/>
          </a:xfrm>
          <a:custGeom>
            <a:rect b="b" l="l" r="r" t="t"/>
            <a:pathLst>
              <a:path extrusionOk="0" h="51889" w="45746">
                <a:moveTo>
                  <a:pt x="45746" y="0"/>
                </a:moveTo>
                <a:cubicBezTo>
                  <a:pt x="41011" y="7103"/>
                  <a:pt x="33031" y="11473"/>
                  <a:pt x="27532" y="18002"/>
                </a:cubicBezTo>
                <a:cubicBezTo>
                  <a:pt x="18157" y="29134"/>
                  <a:pt x="10286" y="41593"/>
                  <a:pt x="0" y="51889"/>
                </a:cubicBezTo>
              </a:path>
            </a:pathLst>
          </a:custGeom>
          <a:noFill/>
          <a:ln cap="flat" cmpd="sng" w="9525">
            <a:solidFill>
              <a:schemeClr val="dk2"/>
            </a:solidFill>
            <a:prstDash val="solid"/>
            <a:round/>
            <a:headEnd len="med" w="med" type="none"/>
            <a:tailEnd len="med" w="med" type="none"/>
          </a:ln>
        </p:spPr>
      </p:sp>
      <p:pic>
        <p:nvPicPr>
          <p:cNvPr id="590" name="Google Shape;590;p61"/>
          <p:cNvPicPr preferRelativeResize="0"/>
          <p:nvPr/>
        </p:nvPicPr>
        <p:blipFill>
          <a:blip r:embed="rId4">
            <a:alphaModFix/>
          </a:blip>
          <a:stretch>
            <a:fillRect/>
          </a:stretch>
        </p:blipFill>
        <p:spPr>
          <a:xfrm>
            <a:off x="954652" y="3776534"/>
            <a:ext cx="501164" cy="503574"/>
          </a:xfrm>
          <a:prstGeom prst="rect">
            <a:avLst/>
          </a:prstGeom>
          <a:noFill/>
          <a:ln>
            <a:noFill/>
          </a:ln>
        </p:spPr>
      </p:pic>
      <p:sp>
        <p:nvSpPr>
          <p:cNvPr id="591" name="Google Shape;591;p61"/>
          <p:cNvSpPr/>
          <p:nvPr/>
        </p:nvSpPr>
        <p:spPr>
          <a:xfrm>
            <a:off x="840653" y="3668038"/>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1"/>
          <p:cNvSpPr/>
          <p:nvPr/>
        </p:nvSpPr>
        <p:spPr>
          <a:xfrm>
            <a:off x="883870" y="3711578"/>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1"/>
          <p:cNvSpPr/>
          <p:nvPr/>
        </p:nvSpPr>
        <p:spPr>
          <a:xfrm>
            <a:off x="2529675" y="3219099"/>
            <a:ext cx="1667883" cy="279776"/>
          </a:xfrm>
          <a:custGeom>
            <a:rect b="b" l="l" r="r" t="t"/>
            <a:pathLst>
              <a:path extrusionOk="0" h="2283" w="56548">
                <a:moveTo>
                  <a:pt x="0" y="1225"/>
                </a:moveTo>
                <a:cubicBezTo>
                  <a:pt x="18573" y="-2008"/>
                  <a:pt x="37695" y="2283"/>
                  <a:pt x="56548" y="2283"/>
                </a:cubicBezTo>
              </a:path>
            </a:pathLst>
          </a:custGeom>
          <a:noFill/>
          <a:ln cap="flat" cmpd="sng" w="9525">
            <a:solidFill>
              <a:schemeClr val="dk2"/>
            </a:solidFill>
            <a:prstDash val="solid"/>
            <a:round/>
            <a:headEnd len="med" w="med" type="none"/>
            <a:tailEnd len="med" w="med" type="none"/>
          </a:ln>
        </p:spPr>
      </p:sp>
      <p:pic>
        <p:nvPicPr>
          <p:cNvPr id="594" name="Google Shape;594;p61"/>
          <p:cNvPicPr preferRelativeResize="0"/>
          <p:nvPr/>
        </p:nvPicPr>
        <p:blipFill>
          <a:blip r:embed="rId10">
            <a:alphaModFix/>
          </a:blip>
          <a:stretch>
            <a:fillRect/>
          </a:stretch>
        </p:blipFill>
        <p:spPr>
          <a:xfrm>
            <a:off x="1919900" y="3242363"/>
            <a:ext cx="2171700" cy="561975"/>
          </a:xfrm>
          <a:prstGeom prst="rect">
            <a:avLst/>
          </a:prstGeom>
          <a:noFill/>
          <a:ln>
            <a:noFill/>
          </a:ln>
        </p:spPr>
      </p:pic>
      <p:pic>
        <p:nvPicPr>
          <p:cNvPr id="595" name="Google Shape;595;p61"/>
          <p:cNvPicPr preferRelativeResize="0"/>
          <p:nvPr/>
        </p:nvPicPr>
        <p:blipFill>
          <a:blip r:embed="rId11">
            <a:alphaModFix/>
          </a:blip>
          <a:stretch>
            <a:fillRect/>
          </a:stretch>
        </p:blipFill>
        <p:spPr>
          <a:xfrm>
            <a:off x="119388" y="4464488"/>
            <a:ext cx="2171700" cy="561975"/>
          </a:xfrm>
          <a:prstGeom prst="rect">
            <a:avLst/>
          </a:prstGeom>
          <a:noFill/>
          <a:ln>
            <a:noFill/>
          </a:ln>
        </p:spPr>
      </p:pic>
      <p:pic>
        <p:nvPicPr>
          <p:cNvPr id="596" name="Google Shape;596;p61"/>
          <p:cNvPicPr preferRelativeResize="0"/>
          <p:nvPr/>
        </p:nvPicPr>
        <p:blipFill>
          <a:blip r:embed="rId12">
            <a:alphaModFix/>
          </a:blip>
          <a:stretch>
            <a:fillRect/>
          </a:stretch>
        </p:blipFill>
        <p:spPr>
          <a:xfrm>
            <a:off x="0" y="3295000"/>
            <a:ext cx="1876425" cy="1876425"/>
          </a:xfrm>
          <a:prstGeom prst="rect">
            <a:avLst/>
          </a:prstGeom>
          <a:noFill/>
          <a:ln>
            <a:noFill/>
          </a:ln>
        </p:spPr>
      </p:pic>
      <p:pic>
        <p:nvPicPr>
          <p:cNvPr id="597" name="Google Shape;597;p61"/>
          <p:cNvPicPr preferRelativeResize="0"/>
          <p:nvPr/>
        </p:nvPicPr>
        <p:blipFill>
          <a:blip r:embed="rId13">
            <a:alphaModFix/>
          </a:blip>
          <a:stretch>
            <a:fillRect/>
          </a:stretch>
        </p:blipFill>
        <p:spPr>
          <a:xfrm>
            <a:off x="2171200" y="3286650"/>
            <a:ext cx="1809750" cy="1876425"/>
          </a:xfrm>
          <a:prstGeom prst="rect">
            <a:avLst/>
          </a:prstGeom>
          <a:noFill/>
          <a:ln>
            <a:noFill/>
          </a:ln>
        </p:spPr>
      </p:pic>
      <p:pic>
        <p:nvPicPr>
          <p:cNvPr id="598" name="Google Shape;598;p61"/>
          <p:cNvPicPr preferRelativeResize="0"/>
          <p:nvPr/>
        </p:nvPicPr>
        <p:blipFill>
          <a:blip r:embed="rId14">
            <a:alphaModFix/>
          </a:blip>
          <a:stretch>
            <a:fillRect/>
          </a:stretch>
        </p:blipFill>
        <p:spPr>
          <a:xfrm>
            <a:off x="-120925" y="0"/>
            <a:ext cx="9264926" cy="518732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5" name="Shape 165"/>
        <p:cNvGrpSpPr/>
        <p:nvPr/>
      </p:nvGrpSpPr>
      <p:grpSpPr>
        <a:xfrm>
          <a:off x="0" y="0"/>
          <a:ext cx="0" cy="0"/>
          <a:chOff x="0" y="0"/>
          <a:chExt cx="0" cy="0"/>
        </a:xfrm>
      </p:grpSpPr>
      <p:pic>
        <p:nvPicPr>
          <p:cNvPr id="166" name="Google Shape;166;p28"/>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167" name="Google Shape;167;p28"/>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8"/>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p28"/>
          <p:cNvPicPr preferRelativeResize="0"/>
          <p:nvPr/>
        </p:nvPicPr>
        <p:blipFill>
          <a:blip r:embed="rId5">
            <a:alphaModFix/>
          </a:blip>
          <a:stretch>
            <a:fillRect/>
          </a:stretch>
        </p:blipFill>
        <p:spPr>
          <a:xfrm>
            <a:off x="1337388" y="727224"/>
            <a:ext cx="6469225" cy="3482375"/>
          </a:xfrm>
          <a:prstGeom prst="rect">
            <a:avLst/>
          </a:prstGeom>
          <a:noFill/>
          <a:ln>
            <a:noFill/>
          </a:ln>
        </p:spPr>
      </p:pic>
      <p:sp>
        <p:nvSpPr>
          <p:cNvPr id="170" name="Google Shape;170;p28"/>
          <p:cNvSpPr txBox="1"/>
          <p:nvPr/>
        </p:nvSpPr>
        <p:spPr>
          <a:xfrm>
            <a:off x="871775" y="215900"/>
            <a:ext cx="74640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chemeClr val="dk1"/>
                </a:solidFill>
              </a:rPr>
              <a:t>Diagrama de bloques general de una BCI</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pic>
        <p:nvPicPr>
          <p:cNvPr id="175" name="Google Shape;175;p29"/>
          <p:cNvPicPr preferRelativeResize="0"/>
          <p:nvPr/>
        </p:nvPicPr>
        <p:blipFill>
          <a:blip r:embed="rId4">
            <a:alphaModFix/>
          </a:blip>
          <a:stretch>
            <a:fillRect/>
          </a:stretch>
        </p:blipFill>
        <p:spPr>
          <a:xfrm>
            <a:off x="114002" y="426997"/>
            <a:ext cx="501164" cy="503574"/>
          </a:xfrm>
          <a:prstGeom prst="rect">
            <a:avLst/>
          </a:prstGeom>
          <a:noFill/>
          <a:ln>
            <a:noFill/>
          </a:ln>
        </p:spPr>
      </p:pic>
      <p:sp>
        <p:nvSpPr>
          <p:cNvPr id="176" name="Google Shape;176;p29"/>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9"/>
          <p:cNvSpPr/>
          <p:nvPr/>
        </p:nvSpPr>
        <p:spPr>
          <a:xfrm>
            <a:off x="1265875" y="1380425"/>
            <a:ext cx="2147400" cy="24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a:off x="5799000" y="1380425"/>
            <a:ext cx="2195400" cy="24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9"/>
          <p:cNvSpPr/>
          <p:nvPr/>
        </p:nvSpPr>
        <p:spPr>
          <a:xfrm>
            <a:off x="3563075" y="1380425"/>
            <a:ext cx="2098200" cy="24849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9"/>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9"/>
          <p:cNvSpPr txBox="1"/>
          <p:nvPr/>
        </p:nvSpPr>
        <p:spPr>
          <a:xfrm>
            <a:off x="1659475" y="1525350"/>
            <a:ext cx="161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38761D"/>
                </a:solidFill>
              </a:rPr>
              <a:t>Módulo</a:t>
            </a:r>
            <a:r>
              <a:rPr b="1" lang="es" sz="2200">
                <a:solidFill>
                  <a:srgbClr val="38761D"/>
                </a:solidFill>
              </a:rPr>
              <a:t> 1</a:t>
            </a:r>
            <a:endParaRPr b="1" sz="2200">
              <a:solidFill>
                <a:srgbClr val="38761D"/>
              </a:solidFill>
            </a:endParaRPr>
          </a:p>
        </p:txBody>
      </p:sp>
      <p:sp>
        <p:nvSpPr>
          <p:cNvPr id="182" name="Google Shape;182;p29"/>
          <p:cNvSpPr txBox="1"/>
          <p:nvPr/>
        </p:nvSpPr>
        <p:spPr>
          <a:xfrm>
            <a:off x="3932075" y="1525350"/>
            <a:ext cx="161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38761D"/>
                </a:solidFill>
              </a:rPr>
              <a:t>Módulo 2</a:t>
            </a:r>
            <a:endParaRPr b="1" sz="2200">
              <a:solidFill>
                <a:srgbClr val="38761D"/>
              </a:solidFill>
            </a:endParaRPr>
          </a:p>
        </p:txBody>
      </p:sp>
      <p:sp>
        <p:nvSpPr>
          <p:cNvPr id="183" name="Google Shape;183;p29"/>
          <p:cNvSpPr txBox="1"/>
          <p:nvPr/>
        </p:nvSpPr>
        <p:spPr>
          <a:xfrm>
            <a:off x="6204675" y="1525350"/>
            <a:ext cx="1615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200">
                <a:solidFill>
                  <a:srgbClr val="38761D"/>
                </a:solidFill>
              </a:rPr>
              <a:t>Módulo 3</a:t>
            </a:r>
            <a:endParaRPr b="1" sz="2200">
              <a:solidFill>
                <a:srgbClr val="38761D"/>
              </a:solidFill>
            </a:endParaRPr>
          </a:p>
        </p:txBody>
      </p:sp>
      <p:sp>
        <p:nvSpPr>
          <p:cNvPr id="184" name="Google Shape;184;p29"/>
          <p:cNvSpPr txBox="1"/>
          <p:nvPr/>
        </p:nvSpPr>
        <p:spPr>
          <a:xfrm>
            <a:off x="1403875" y="2048550"/>
            <a:ext cx="18714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00"/>
              <a:t>Estimulación</a:t>
            </a:r>
            <a:r>
              <a:rPr lang="es" sz="1300"/>
              <a:t> para generar potenciales evocados. </a:t>
            </a:r>
            <a:r>
              <a:rPr lang="es" sz="1300"/>
              <a:t>Adquisición</a:t>
            </a:r>
            <a:r>
              <a:rPr lang="es" sz="1300"/>
              <a:t>, </a:t>
            </a:r>
            <a:r>
              <a:rPr lang="es" sz="1300"/>
              <a:t>procesamiento</a:t>
            </a:r>
            <a:r>
              <a:rPr lang="es" sz="1300"/>
              <a:t>, </a:t>
            </a:r>
            <a:r>
              <a:rPr lang="es" sz="1300"/>
              <a:t>clasificación</a:t>
            </a:r>
            <a:r>
              <a:rPr lang="es" sz="1300"/>
              <a:t> y </a:t>
            </a:r>
            <a:r>
              <a:rPr lang="es" sz="1300"/>
              <a:t>generación</a:t>
            </a:r>
            <a:r>
              <a:rPr lang="es" sz="1300"/>
              <a:t> de un comando a partir de EEG.</a:t>
            </a:r>
            <a:endParaRPr sz="1300"/>
          </a:p>
        </p:txBody>
      </p:sp>
      <p:sp>
        <p:nvSpPr>
          <p:cNvPr id="185" name="Google Shape;185;p29"/>
          <p:cNvSpPr txBox="1"/>
          <p:nvPr/>
        </p:nvSpPr>
        <p:spPr>
          <a:xfrm>
            <a:off x="2495525" y="432350"/>
            <a:ext cx="42333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2400">
                <a:solidFill>
                  <a:srgbClr val="38761D"/>
                </a:solidFill>
              </a:rPr>
              <a:t>Módulos</a:t>
            </a:r>
            <a:r>
              <a:rPr b="1" lang="es" sz="2400">
                <a:solidFill>
                  <a:srgbClr val="38761D"/>
                </a:solidFill>
              </a:rPr>
              <a:t> de la BCI</a:t>
            </a:r>
            <a:endParaRPr b="1" sz="2400">
              <a:solidFill>
                <a:srgbClr val="38761D"/>
              </a:solidFill>
            </a:endParaRPr>
          </a:p>
        </p:txBody>
      </p:sp>
      <p:sp>
        <p:nvSpPr>
          <p:cNvPr id="186" name="Google Shape;186;p29"/>
          <p:cNvSpPr txBox="1"/>
          <p:nvPr/>
        </p:nvSpPr>
        <p:spPr>
          <a:xfrm>
            <a:off x="3766875" y="2048550"/>
            <a:ext cx="16785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Comunicación</a:t>
            </a:r>
            <a:r>
              <a:rPr lang="es"/>
              <a:t> bidireccional entre los </a:t>
            </a:r>
            <a:r>
              <a:rPr lang="es"/>
              <a:t>módulos</a:t>
            </a:r>
            <a:r>
              <a:rPr lang="es"/>
              <a:t> 1 y 3.</a:t>
            </a:r>
            <a:endParaRPr/>
          </a:p>
        </p:txBody>
      </p:sp>
      <p:sp>
        <p:nvSpPr>
          <p:cNvPr id="187" name="Google Shape;187;p29"/>
          <p:cNvSpPr txBox="1"/>
          <p:nvPr/>
        </p:nvSpPr>
        <p:spPr>
          <a:xfrm>
            <a:off x="6071950" y="2127050"/>
            <a:ext cx="167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88" name="Google Shape;188;p29"/>
          <p:cNvSpPr txBox="1"/>
          <p:nvPr/>
        </p:nvSpPr>
        <p:spPr>
          <a:xfrm>
            <a:off x="5949075" y="2099525"/>
            <a:ext cx="1871400" cy="1046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a:t>Módulo</a:t>
            </a:r>
            <a:r>
              <a:rPr lang="es"/>
              <a:t> de sensado, comando y control del dispositivo </a:t>
            </a:r>
            <a:r>
              <a:rPr lang="es"/>
              <a:t>robótico</a:t>
            </a:r>
            <a:r>
              <a:rPr lang="es"/>
              <a: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Módulo 1</a:t>
            </a:r>
            <a:endParaRPr b="1" sz="2420"/>
          </a:p>
        </p:txBody>
      </p:sp>
      <p:pic>
        <p:nvPicPr>
          <p:cNvPr id="194" name="Google Shape;194;p30"/>
          <p:cNvPicPr preferRelativeResize="0"/>
          <p:nvPr/>
        </p:nvPicPr>
        <p:blipFill>
          <a:blip r:embed="rId4">
            <a:alphaModFix/>
          </a:blip>
          <a:stretch>
            <a:fillRect/>
          </a:stretch>
        </p:blipFill>
        <p:spPr>
          <a:xfrm>
            <a:off x="0" y="1126525"/>
            <a:ext cx="9143999" cy="2890449"/>
          </a:xfrm>
          <a:prstGeom prst="rect">
            <a:avLst/>
          </a:prstGeom>
          <a:noFill/>
          <a:ln>
            <a:noFill/>
          </a:ln>
        </p:spPr>
      </p:pic>
      <p:sp>
        <p:nvSpPr>
          <p:cNvPr id="195" name="Google Shape;195;p30"/>
          <p:cNvSpPr txBox="1"/>
          <p:nvPr/>
        </p:nvSpPr>
        <p:spPr>
          <a:xfrm>
            <a:off x="2912600" y="4016975"/>
            <a:ext cx="412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a:solidFill>
                  <a:schemeClr val="accent1"/>
                </a:solidFill>
              </a:rPr>
              <a:t>Sexto semestre de Ingeniería Biomédica</a:t>
            </a:r>
            <a:endParaRPr b="1">
              <a:solidFill>
                <a:schemeClr val="accent1"/>
              </a:solidFill>
            </a:endParaRPr>
          </a:p>
        </p:txBody>
      </p:sp>
      <p:pic>
        <p:nvPicPr>
          <p:cNvPr id="196" name="Google Shape;196;p30"/>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197" name="Google Shape;197;p30"/>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2" name="Shape 202"/>
        <p:cNvGrpSpPr/>
        <p:nvPr/>
      </p:nvGrpSpPr>
      <p:grpSpPr>
        <a:xfrm>
          <a:off x="0" y="0"/>
          <a:ext cx="0" cy="0"/>
          <a:chOff x="0" y="0"/>
          <a:chExt cx="0" cy="0"/>
        </a:xfrm>
      </p:grpSpPr>
      <p:sp>
        <p:nvSpPr>
          <p:cNvPr id="203" name="Google Shape;203;p31"/>
          <p:cNvSpPr txBox="1"/>
          <p:nvPr>
            <p:ph type="title"/>
          </p:nvPr>
        </p:nvSpPr>
        <p:spPr>
          <a:xfrm>
            <a:off x="354150" y="3923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Morfología del cerebro</a:t>
            </a:r>
            <a:endParaRPr b="1" sz="2420"/>
          </a:p>
        </p:txBody>
      </p:sp>
      <p:pic>
        <p:nvPicPr>
          <p:cNvPr id="204" name="Google Shape;204;p31"/>
          <p:cNvPicPr preferRelativeResize="0"/>
          <p:nvPr/>
        </p:nvPicPr>
        <p:blipFill>
          <a:blip r:embed="rId4">
            <a:alphaModFix/>
          </a:blip>
          <a:stretch>
            <a:fillRect/>
          </a:stretch>
        </p:blipFill>
        <p:spPr>
          <a:xfrm>
            <a:off x="2898099" y="897725"/>
            <a:ext cx="3432698" cy="2920876"/>
          </a:xfrm>
          <a:prstGeom prst="rect">
            <a:avLst/>
          </a:prstGeom>
          <a:noFill/>
          <a:ln>
            <a:noFill/>
          </a:ln>
        </p:spPr>
      </p:pic>
      <p:pic>
        <p:nvPicPr>
          <p:cNvPr id="205" name="Google Shape;205;p31"/>
          <p:cNvPicPr preferRelativeResize="0"/>
          <p:nvPr/>
        </p:nvPicPr>
        <p:blipFill>
          <a:blip r:embed="rId5">
            <a:alphaModFix/>
          </a:blip>
          <a:stretch>
            <a:fillRect/>
          </a:stretch>
        </p:blipFill>
        <p:spPr>
          <a:xfrm>
            <a:off x="114002" y="426997"/>
            <a:ext cx="501164" cy="503574"/>
          </a:xfrm>
          <a:prstGeom prst="rect">
            <a:avLst/>
          </a:prstGeom>
          <a:noFill/>
          <a:ln>
            <a:noFill/>
          </a:ln>
        </p:spPr>
      </p:pic>
      <p:sp>
        <p:nvSpPr>
          <p:cNvPr id="206" name="Google Shape;206;p31"/>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1" name="Shape 211"/>
        <p:cNvGrpSpPr/>
        <p:nvPr/>
      </p:nvGrpSpPr>
      <p:grpSpPr>
        <a:xfrm>
          <a:off x="0" y="0"/>
          <a:ext cx="0" cy="0"/>
          <a:chOff x="0" y="0"/>
          <a:chExt cx="0" cy="0"/>
        </a:xfrm>
      </p:grpSpPr>
      <p:sp>
        <p:nvSpPr>
          <p:cNvPr id="212" name="Google Shape;212;p32"/>
          <p:cNvSpPr txBox="1"/>
          <p:nvPr>
            <p:ph idx="1" type="subTitle"/>
          </p:nvPr>
        </p:nvSpPr>
        <p:spPr>
          <a:xfrm>
            <a:off x="424888" y="211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s" sz="2400">
                <a:solidFill>
                  <a:schemeClr val="dk1"/>
                </a:solidFill>
              </a:rPr>
              <a:t>EEG (Electroencefalograma)</a:t>
            </a:r>
            <a:endParaRPr b="1" sz="2400">
              <a:solidFill>
                <a:schemeClr val="dk1"/>
              </a:solidFill>
            </a:endParaRPr>
          </a:p>
        </p:txBody>
      </p:sp>
      <p:sp>
        <p:nvSpPr>
          <p:cNvPr id="213" name="Google Shape;213;p32"/>
          <p:cNvSpPr txBox="1"/>
          <p:nvPr/>
        </p:nvSpPr>
        <p:spPr>
          <a:xfrm>
            <a:off x="615175" y="740275"/>
            <a:ext cx="8225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solidFill>
                  <a:schemeClr val="dk1"/>
                </a:solidFill>
              </a:rPr>
              <a:t>Técnica para registrar los potenciales post sinápticos </a:t>
            </a:r>
            <a:r>
              <a:rPr lang="es">
                <a:solidFill>
                  <a:schemeClr val="dk1"/>
                </a:solidFill>
              </a:rPr>
              <a:t>producto</a:t>
            </a:r>
            <a:r>
              <a:rPr lang="es">
                <a:solidFill>
                  <a:schemeClr val="dk1"/>
                </a:solidFill>
              </a:rPr>
              <a:t> de la actividad cerebral a lo largo del tiempo, por medio de electrodos ubicados en la superficie del cuero cabelludo.</a:t>
            </a:r>
            <a:endParaRPr>
              <a:solidFill>
                <a:schemeClr val="dk1"/>
              </a:solidFill>
            </a:endParaRPr>
          </a:p>
        </p:txBody>
      </p:sp>
      <p:pic>
        <p:nvPicPr>
          <p:cNvPr id="214" name="Google Shape;214;p32"/>
          <p:cNvPicPr preferRelativeResize="0"/>
          <p:nvPr/>
        </p:nvPicPr>
        <p:blipFill>
          <a:blip r:embed="rId4">
            <a:alphaModFix/>
          </a:blip>
          <a:stretch>
            <a:fillRect/>
          </a:stretch>
        </p:blipFill>
        <p:spPr>
          <a:xfrm>
            <a:off x="312275" y="1403125"/>
            <a:ext cx="4422425" cy="2559826"/>
          </a:xfrm>
          <a:prstGeom prst="rect">
            <a:avLst/>
          </a:prstGeom>
          <a:noFill/>
          <a:ln>
            <a:noFill/>
          </a:ln>
        </p:spPr>
      </p:pic>
      <p:pic>
        <p:nvPicPr>
          <p:cNvPr id="215" name="Google Shape;215;p32"/>
          <p:cNvPicPr preferRelativeResize="0"/>
          <p:nvPr/>
        </p:nvPicPr>
        <p:blipFill>
          <a:blip r:embed="rId5">
            <a:alphaModFix/>
          </a:blip>
          <a:stretch>
            <a:fillRect/>
          </a:stretch>
        </p:blipFill>
        <p:spPr>
          <a:xfrm>
            <a:off x="5362925" y="2096325"/>
            <a:ext cx="3357500" cy="1866625"/>
          </a:xfrm>
          <a:prstGeom prst="rect">
            <a:avLst/>
          </a:prstGeom>
          <a:noFill/>
          <a:ln>
            <a:noFill/>
          </a:ln>
        </p:spPr>
      </p:pic>
      <p:pic>
        <p:nvPicPr>
          <p:cNvPr id="216" name="Google Shape;216;p32"/>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217" name="Google Shape;217;p32"/>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2"/>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2"/>
          <p:cNvSpPr txBox="1"/>
          <p:nvPr>
            <p:ph idx="4294967295" type="title"/>
          </p:nvPr>
        </p:nvSpPr>
        <p:spPr>
          <a:xfrm>
            <a:off x="5362925" y="1794525"/>
            <a:ext cx="2921700" cy="301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ct val="69718"/>
              <a:buNone/>
            </a:pPr>
            <a:r>
              <a:rPr b="1" lang="es" sz="1420"/>
              <a:t>Capas antes del cuero cabelludo</a:t>
            </a:r>
            <a:endParaRPr b="1" sz="142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 name="Shape 223"/>
        <p:cNvGrpSpPr/>
        <p:nvPr/>
      </p:nvGrpSpPr>
      <p:grpSpPr>
        <a:xfrm>
          <a:off x="0" y="0"/>
          <a:ext cx="0" cy="0"/>
          <a:chOff x="0" y="0"/>
          <a:chExt cx="0" cy="0"/>
        </a:xfrm>
      </p:grpSpPr>
      <p:sp>
        <p:nvSpPr>
          <p:cNvPr id="224" name="Google Shape;224;p33"/>
          <p:cNvSpPr txBox="1"/>
          <p:nvPr>
            <p:ph type="title"/>
          </p:nvPr>
        </p:nvSpPr>
        <p:spPr>
          <a:xfrm>
            <a:off x="523650" y="392500"/>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b="1" lang="es" sz="2420"/>
              <a:t>Potenciales Evocados Visuales de Estado Estacionario</a:t>
            </a:r>
            <a:endParaRPr b="1" sz="2420"/>
          </a:p>
        </p:txBody>
      </p:sp>
      <p:sp>
        <p:nvSpPr>
          <p:cNvPr id="225" name="Google Shape;225;p33"/>
          <p:cNvSpPr txBox="1"/>
          <p:nvPr>
            <p:ph idx="1" type="body"/>
          </p:nvPr>
        </p:nvSpPr>
        <p:spPr>
          <a:xfrm>
            <a:off x="99750" y="3411575"/>
            <a:ext cx="8944500" cy="718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s" sz="1400">
                <a:solidFill>
                  <a:schemeClr val="dk1"/>
                </a:solidFill>
              </a:rPr>
              <a:t>En el caso de los Potenciales Evocados Visuales de Estado Estacionario (SSVEP), hay una actividad eléctrica posible de captar en el lóbulo occipital del cerebro que está sincronizada con la frecuencia de apagado y prendido del LED.</a:t>
            </a:r>
            <a:endParaRPr sz="1400">
              <a:solidFill>
                <a:schemeClr val="dk1"/>
              </a:solidFill>
            </a:endParaRPr>
          </a:p>
        </p:txBody>
      </p:sp>
      <p:pic>
        <p:nvPicPr>
          <p:cNvPr id="226" name="Google Shape;226;p33"/>
          <p:cNvPicPr preferRelativeResize="0"/>
          <p:nvPr/>
        </p:nvPicPr>
        <p:blipFill rotWithShape="1">
          <a:blip r:embed="rId4">
            <a:alphaModFix/>
          </a:blip>
          <a:srcRect b="-15840" l="1650" r="-1649" t="15840"/>
          <a:stretch/>
        </p:blipFill>
        <p:spPr>
          <a:xfrm>
            <a:off x="910375" y="848650"/>
            <a:ext cx="2143125" cy="2143125"/>
          </a:xfrm>
          <a:prstGeom prst="rect">
            <a:avLst/>
          </a:prstGeom>
          <a:noFill/>
          <a:ln>
            <a:noFill/>
          </a:ln>
        </p:spPr>
      </p:pic>
      <p:pic>
        <p:nvPicPr>
          <p:cNvPr id="227" name="Google Shape;227;p33"/>
          <p:cNvPicPr preferRelativeResize="0"/>
          <p:nvPr/>
        </p:nvPicPr>
        <p:blipFill>
          <a:blip r:embed="rId5">
            <a:alphaModFix/>
          </a:blip>
          <a:stretch>
            <a:fillRect/>
          </a:stretch>
        </p:blipFill>
        <p:spPr>
          <a:xfrm>
            <a:off x="4876225" y="942075"/>
            <a:ext cx="3428875" cy="2469500"/>
          </a:xfrm>
          <a:prstGeom prst="rect">
            <a:avLst/>
          </a:prstGeom>
          <a:noFill/>
          <a:ln>
            <a:noFill/>
          </a:ln>
        </p:spPr>
      </p:pic>
      <p:sp>
        <p:nvSpPr>
          <p:cNvPr id="228" name="Google Shape;228;p33"/>
          <p:cNvSpPr txBox="1"/>
          <p:nvPr/>
        </p:nvSpPr>
        <p:spPr>
          <a:xfrm>
            <a:off x="444925" y="2812125"/>
            <a:ext cx="37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a:t>Ejemplo de diodo LED que se utilizará</a:t>
            </a:r>
            <a:endParaRPr/>
          </a:p>
        </p:txBody>
      </p:sp>
      <p:pic>
        <p:nvPicPr>
          <p:cNvPr id="229" name="Google Shape;229;p33"/>
          <p:cNvPicPr preferRelativeResize="0"/>
          <p:nvPr/>
        </p:nvPicPr>
        <p:blipFill>
          <a:blip r:embed="rId6">
            <a:alphaModFix/>
          </a:blip>
          <a:stretch>
            <a:fillRect/>
          </a:stretch>
        </p:blipFill>
        <p:spPr>
          <a:xfrm>
            <a:off x="114002" y="426997"/>
            <a:ext cx="501164" cy="503574"/>
          </a:xfrm>
          <a:prstGeom prst="rect">
            <a:avLst/>
          </a:prstGeom>
          <a:noFill/>
          <a:ln>
            <a:noFill/>
          </a:ln>
        </p:spPr>
      </p:pic>
      <p:sp>
        <p:nvSpPr>
          <p:cNvPr id="230" name="Google Shape;230;p33"/>
          <p:cNvSpPr/>
          <p:nvPr/>
        </p:nvSpPr>
        <p:spPr>
          <a:xfrm>
            <a:off x="3" y="318500"/>
            <a:ext cx="735900" cy="720300"/>
          </a:xfrm>
          <a:prstGeom prst="donut">
            <a:avLst>
              <a:gd fmla="val 17441" name="adj"/>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3"/>
          <p:cNvSpPr/>
          <p:nvPr/>
        </p:nvSpPr>
        <p:spPr>
          <a:xfrm>
            <a:off x="43220" y="362041"/>
            <a:ext cx="649200" cy="633600"/>
          </a:xfrm>
          <a:prstGeom prst="donut">
            <a:avLst>
              <a:gd fmla="val 7374" name="adj"/>
            </a:avLst>
          </a:prstGeom>
          <a:gradFill>
            <a:gsLst>
              <a:gs pos="0">
                <a:srgbClr val="51AB2A"/>
              </a:gs>
              <a:gs pos="100000">
                <a:srgbClr val="203E13"/>
              </a:gs>
            </a:gsLst>
            <a:lin ang="5400012" scaled="0"/>
          </a:gra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quipo informático 16 × 9">
  <a:themeElements>
    <a:clrScheme name="TechComputer">
      <a:dk1>
        <a:srgbClr val="000000"/>
      </a:dk1>
      <a:lt1>
        <a:srgbClr val="FFFFFF"/>
      </a:lt1>
      <a:dk2>
        <a:srgbClr val="4D4D4D"/>
      </a:dk2>
      <a:lt2>
        <a:srgbClr val="DDDDDD"/>
      </a:lt2>
      <a:accent1>
        <a:srgbClr val="92D050"/>
      </a:accent1>
      <a:accent2>
        <a:srgbClr val="F7C331"/>
      </a:accent2>
      <a:accent3>
        <a:srgbClr val="47B8C7"/>
      </a:accent3>
      <a:accent4>
        <a:srgbClr val="B074BA"/>
      </a:accent4>
      <a:accent5>
        <a:srgbClr val="F34D47"/>
      </a:accent5>
      <a:accent6>
        <a:srgbClr val="FA8F30"/>
      </a:accent6>
      <a:hlink>
        <a:srgbClr val="47B8C7"/>
      </a:hlink>
      <a:folHlink>
        <a:srgbClr val="96969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